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5" r:id="rId1"/>
    <p:sldMasterId id="2147484110" r:id="rId2"/>
    <p:sldMasterId id="2147484115" r:id="rId3"/>
    <p:sldMasterId id="2147484127" r:id="rId4"/>
  </p:sldMasterIdLst>
  <p:notesMasterIdLst>
    <p:notesMasterId r:id="rId34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836" r:id="rId14"/>
    <p:sldId id="837" r:id="rId15"/>
    <p:sldId id="838" r:id="rId16"/>
    <p:sldId id="839" r:id="rId17"/>
    <p:sldId id="840" r:id="rId18"/>
    <p:sldId id="844" r:id="rId19"/>
    <p:sldId id="845" r:id="rId20"/>
    <p:sldId id="2634" r:id="rId21"/>
    <p:sldId id="2635" r:id="rId22"/>
    <p:sldId id="2636" r:id="rId23"/>
    <p:sldId id="2637" r:id="rId24"/>
    <p:sldId id="2638" r:id="rId25"/>
    <p:sldId id="2639" r:id="rId26"/>
    <p:sldId id="2640" r:id="rId27"/>
    <p:sldId id="2642" r:id="rId28"/>
    <p:sldId id="2641" r:id="rId29"/>
    <p:sldId id="2643" r:id="rId30"/>
    <p:sldId id="2644" r:id="rId31"/>
    <p:sldId id="860" r:id="rId32"/>
    <p:sldId id="2631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DED6"/>
    <a:srgbClr val="E6E6E6"/>
    <a:srgbClr val="FFF9F7"/>
    <a:srgbClr val="70AD47"/>
    <a:srgbClr val="FFDFD6"/>
    <a:srgbClr val="FFDED5"/>
    <a:srgbClr val="FFDED6"/>
    <a:srgbClr val="FFDFD5"/>
    <a:srgbClr val="DB19B6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83769" autoAdjust="0"/>
  </p:normalViewPr>
  <p:slideViewPr>
    <p:cSldViewPr snapToGrid="0">
      <p:cViewPr varScale="1">
        <p:scale>
          <a:sx n="109" d="100"/>
          <a:sy n="109" d="100"/>
        </p:scale>
        <p:origin x="62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907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193"/>
            </a:lvl1pPr>
            <a:lvl2pPr marL="417628" indent="0" algn="ctr">
              <a:buNone/>
              <a:defRPr sz="1827"/>
            </a:lvl2pPr>
            <a:lvl3pPr marL="835255" indent="0" algn="ctr">
              <a:buNone/>
              <a:defRPr sz="1644"/>
            </a:lvl3pPr>
            <a:lvl4pPr marL="1252883" indent="0" algn="ctr">
              <a:buNone/>
              <a:defRPr sz="1463"/>
            </a:lvl4pPr>
            <a:lvl5pPr marL="1670511" indent="0" algn="ctr">
              <a:buNone/>
              <a:defRPr sz="1463"/>
            </a:lvl5pPr>
            <a:lvl6pPr marL="2088137" indent="0" algn="ctr">
              <a:buNone/>
              <a:defRPr sz="1463"/>
            </a:lvl6pPr>
            <a:lvl7pPr marL="2505764" indent="0" algn="ctr">
              <a:buNone/>
              <a:defRPr sz="1463"/>
            </a:lvl7pPr>
            <a:lvl8pPr marL="2923393" indent="0" algn="ctr">
              <a:buNone/>
              <a:defRPr sz="1463"/>
            </a:lvl8pPr>
            <a:lvl9pPr marL="3341018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3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0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0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8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1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13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8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7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64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35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42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39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46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30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26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2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33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46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92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91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76"/>
            <a:ext cx="10515600" cy="2852737"/>
          </a:xfrm>
        </p:spPr>
        <p:txBody>
          <a:bodyPr anchor="b"/>
          <a:lstStyle>
            <a:lvl1pPr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97"/>
            <a:ext cx="10515600" cy="1500187"/>
          </a:xfrm>
        </p:spPr>
        <p:txBody>
          <a:bodyPr/>
          <a:lstStyle>
            <a:lvl1pPr marL="0" indent="0">
              <a:buNone/>
              <a:defRPr sz="2193">
                <a:solidFill>
                  <a:schemeClr val="tx1">
                    <a:tint val="75000"/>
                  </a:schemeClr>
                </a:solidFill>
              </a:defRPr>
            </a:lvl1pPr>
            <a:lvl2pPr marL="417628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2pPr>
            <a:lvl3pPr marL="835255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288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51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13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576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39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01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27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13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52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57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27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59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84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81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3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4" y="1681164"/>
            <a:ext cx="5157787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28" indent="0">
              <a:buNone/>
              <a:defRPr sz="1827" b="1"/>
            </a:lvl2pPr>
            <a:lvl3pPr marL="835255" indent="0">
              <a:buNone/>
              <a:defRPr sz="1644" b="1"/>
            </a:lvl3pPr>
            <a:lvl4pPr marL="1252883" indent="0">
              <a:buNone/>
              <a:defRPr sz="1463" b="1"/>
            </a:lvl4pPr>
            <a:lvl5pPr marL="1670511" indent="0">
              <a:buNone/>
              <a:defRPr sz="1463" b="1"/>
            </a:lvl5pPr>
            <a:lvl6pPr marL="2088137" indent="0">
              <a:buNone/>
              <a:defRPr sz="1463" b="1"/>
            </a:lvl6pPr>
            <a:lvl7pPr marL="2505764" indent="0">
              <a:buNone/>
              <a:defRPr sz="1463" b="1"/>
            </a:lvl7pPr>
            <a:lvl8pPr marL="2923393" indent="0">
              <a:buNone/>
              <a:defRPr sz="1463" b="1"/>
            </a:lvl8pPr>
            <a:lvl9pPr marL="3341018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4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4"/>
            <a:ext cx="5183188" cy="823912"/>
          </a:xfrm>
        </p:spPr>
        <p:txBody>
          <a:bodyPr anchor="b"/>
          <a:lstStyle>
            <a:lvl1pPr marL="0" indent="0">
              <a:buNone/>
              <a:defRPr sz="2193" b="1"/>
            </a:lvl1pPr>
            <a:lvl2pPr marL="417628" indent="0">
              <a:buNone/>
              <a:defRPr sz="1827" b="1"/>
            </a:lvl2pPr>
            <a:lvl3pPr marL="835255" indent="0">
              <a:buNone/>
              <a:defRPr sz="1644" b="1"/>
            </a:lvl3pPr>
            <a:lvl4pPr marL="1252883" indent="0">
              <a:buNone/>
              <a:defRPr sz="1463" b="1"/>
            </a:lvl4pPr>
            <a:lvl5pPr marL="1670511" indent="0">
              <a:buNone/>
              <a:defRPr sz="1463" b="1"/>
            </a:lvl5pPr>
            <a:lvl6pPr marL="2088137" indent="0">
              <a:buNone/>
              <a:defRPr sz="1463" b="1"/>
            </a:lvl6pPr>
            <a:lvl7pPr marL="2505764" indent="0">
              <a:buNone/>
              <a:defRPr sz="1463" b="1"/>
            </a:lvl7pPr>
            <a:lvl8pPr marL="2923393" indent="0">
              <a:buNone/>
              <a:defRPr sz="1463" b="1"/>
            </a:lvl8pPr>
            <a:lvl9pPr marL="3341018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5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58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0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923"/>
            </a:lvl1pPr>
            <a:lvl2pPr>
              <a:defRPr sz="2556"/>
            </a:lvl2pPr>
            <a:lvl3pPr>
              <a:defRPr sz="2193"/>
            </a:lvl3pPr>
            <a:lvl4pPr>
              <a:defRPr sz="1827"/>
            </a:lvl4pPr>
            <a:lvl5pPr>
              <a:defRPr sz="1827"/>
            </a:lvl5pPr>
            <a:lvl6pPr>
              <a:defRPr sz="1827"/>
            </a:lvl6pPr>
            <a:lvl7pPr>
              <a:defRPr sz="1827"/>
            </a:lvl7pPr>
            <a:lvl8pPr>
              <a:defRPr sz="1827"/>
            </a:lvl8pPr>
            <a:lvl9pPr>
              <a:defRPr sz="182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28" indent="0">
              <a:buNone/>
              <a:defRPr sz="1280"/>
            </a:lvl2pPr>
            <a:lvl3pPr marL="835255" indent="0">
              <a:buNone/>
              <a:defRPr sz="1097"/>
            </a:lvl3pPr>
            <a:lvl4pPr marL="1252883" indent="0">
              <a:buNone/>
              <a:defRPr sz="915"/>
            </a:lvl4pPr>
            <a:lvl5pPr marL="1670511" indent="0">
              <a:buNone/>
              <a:defRPr sz="915"/>
            </a:lvl5pPr>
            <a:lvl6pPr marL="2088137" indent="0">
              <a:buNone/>
              <a:defRPr sz="915"/>
            </a:lvl6pPr>
            <a:lvl7pPr marL="2505764" indent="0">
              <a:buNone/>
              <a:defRPr sz="915"/>
            </a:lvl7pPr>
            <a:lvl8pPr marL="2923393" indent="0">
              <a:buNone/>
              <a:defRPr sz="915"/>
            </a:lvl8pPr>
            <a:lvl9pPr marL="3341018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4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1"/>
            <a:ext cx="3932237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2923"/>
            </a:lvl1pPr>
            <a:lvl2pPr marL="417628" indent="0">
              <a:buNone/>
              <a:defRPr sz="2556"/>
            </a:lvl2pPr>
            <a:lvl3pPr marL="835255" indent="0">
              <a:buNone/>
              <a:defRPr sz="2193"/>
            </a:lvl3pPr>
            <a:lvl4pPr marL="1252883" indent="0">
              <a:buNone/>
              <a:defRPr sz="1827"/>
            </a:lvl4pPr>
            <a:lvl5pPr marL="1670511" indent="0">
              <a:buNone/>
              <a:defRPr sz="1827"/>
            </a:lvl5pPr>
            <a:lvl6pPr marL="2088137" indent="0">
              <a:buNone/>
              <a:defRPr sz="1827"/>
            </a:lvl6pPr>
            <a:lvl7pPr marL="2505764" indent="0">
              <a:buNone/>
              <a:defRPr sz="1827"/>
            </a:lvl7pPr>
            <a:lvl8pPr marL="2923393" indent="0">
              <a:buNone/>
              <a:defRPr sz="1827"/>
            </a:lvl8pPr>
            <a:lvl9pPr marL="3341018" indent="0">
              <a:buNone/>
              <a:defRPr sz="182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28" indent="0">
              <a:buNone/>
              <a:defRPr sz="1280"/>
            </a:lvl2pPr>
            <a:lvl3pPr marL="835255" indent="0">
              <a:buNone/>
              <a:defRPr sz="1097"/>
            </a:lvl3pPr>
            <a:lvl4pPr marL="1252883" indent="0">
              <a:buNone/>
              <a:defRPr sz="915"/>
            </a:lvl4pPr>
            <a:lvl5pPr marL="1670511" indent="0">
              <a:buNone/>
              <a:defRPr sz="915"/>
            </a:lvl5pPr>
            <a:lvl6pPr marL="2088137" indent="0">
              <a:buNone/>
              <a:defRPr sz="915"/>
            </a:lvl6pPr>
            <a:lvl7pPr marL="2505764" indent="0">
              <a:buNone/>
              <a:defRPr sz="915"/>
            </a:lvl7pPr>
            <a:lvl8pPr marL="2923393" indent="0">
              <a:buNone/>
              <a:defRPr sz="915"/>
            </a:lvl8pPr>
            <a:lvl9pPr marL="3341018" indent="0">
              <a:buNone/>
              <a:defRPr sz="91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083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EE37C230-76B1-4EE2-AE93-0F2DF4568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13/04/2023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778531-6879-459B-A89B-D6E9418076A9}"/>
              </a:ext>
            </a:extLst>
          </p:cNvPr>
          <p:cNvGrpSpPr/>
          <p:nvPr userDrawn="1"/>
        </p:nvGrpSpPr>
        <p:grpSpPr>
          <a:xfrm>
            <a:off x="3614697" y="2256101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AF769D1-A7A1-430C-9404-D96294F54DBC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F92A706-8604-424B-AF4D-4A13993F5B1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01604B-7FB1-4197-92E1-28E77FE40CFC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058"/>
                <a:r>
                  <a:rPr lang="en-US" sz="2799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A15185-7EB3-4018-87C2-C7D80A526DA3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058"/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799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A11856-B672-472F-8EA4-3028D2A268E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2253AF-6FB3-4639-9267-DD63F53E4B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458F99C-51E3-473A-A26D-D1F7EBD4536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A2277B-8405-47EF-B037-0845BA36F42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555829-87A2-4477-AC7C-C40CBCAC58A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ECE4E45-1A00-46B4-9DC8-E1DE87F267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19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xStyles>
    <p:titleStyle>
      <a:lvl1pPr algn="l" defTabSz="835255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13" indent="-208813" algn="l" defTabSz="835255" rtl="0" eaLnBrk="1" latinLnBrk="0" hangingPunct="1">
        <a:lnSpc>
          <a:spcPct val="90000"/>
        </a:lnSpc>
        <a:spcBef>
          <a:spcPts val="915"/>
        </a:spcBef>
        <a:buFont typeface="Arial" panose="020B0604020202020204" pitchFamily="34" charset="0"/>
        <a:buChar char="•"/>
        <a:defRPr sz="2556" kern="1200">
          <a:solidFill>
            <a:schemeClr val="tx1"/>
          </a:solidFill>
          <a:latin typeface="+mn-lt"/>
          <a:ea typeface="+mn-ea"/>
          <a:cs typeface="+mn-cs"/>
        </a:defRPr>
      </a:lvl1pPr>
      <a:lvl2pPr marL="626440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2193" kern="1200">
          <a:solidFill>
            <a:schemeClr val="tx1"/>
          </a:solidFill>
          <a:latin typeface="+mn-lt"/>
          <a:ea typeface="+mn-ea"/>
          <a:cs typeface="+mn-cs"/>
        </a:defRPr>
      </a:lvl2pPr>
      <a:lvl3pPr marL="1044070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827" kern="1200">
          <a:solidFill>
            <a:schemeClr val="tx1"/>
          </a:solidFill>
          <a:latin typeface="+mn-lt"/>
          <a:ea typeface="+mn-ea"/>
          <a:cs typeface="+mn-cs"/>
        </a:defRPr>
      </a:lvl3pPr>
      <a:lvl4pPr marL="146169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324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6952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57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206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49833" indent="-208813" algn="l" defTabSz="835255" rtl="0" eaLnBrk="1" latinLnBrk="0" hangingPunct="1">
        <a:lnSpc>
          <a:spcPct val="90000"/>
        </a:lnSpc>
        <a:spcBef>
          <a:spcPts val="459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28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255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2883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511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137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5764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393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018" algn="l" defTabSz="835255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2023/4/13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017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2480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7125A9B-0AA4-458A-9723-31FA22E78A2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6.xml"/><Relationship Id="rId7" Type="http://schemas.openxmlformats.org/officeDocument/2006/relationships/image" Target="../media/image25.gi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11" Type="http://schemas.openxmlformats.org/officeDocument/2006/relationships/image" Target="../media/image47.emf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6.emf"/><Relationship Id="rId4" Type="http://schemas.openxmlformats.org/officeDocument/2006/relationships/tags" Target="../tags/tag7.xml"/><Relationship Id="rId9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microsoft.com/office/2007/relationships/media" Target="../media/media2.mp3"/><Relationship Id="rId7" Type="http://schemas.openxmlformats.org/officeDocument/2006/relationships/image" Target="../media/image11.jpg"/><Relationship Id="rId12" Type="http://schemas.openxmlformats.org/officeDocument/2006/relationships/image" Target="../media/image16.jpeg"/><Relationship Id="rId2" Type="http://schemas.microsoft.com/office/2007/relationships/media" Target="../media/media1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jpeg"/><Relationship Id="rId5" Type="http://schemas.openxmlformats.org/officeDocument/2006/relationships/slideLayout" Target="../slideLayouts/slideLayout22.xml"/><Relationship Id="rId15" Type="http://schemas.openxmlformats.org/officeDocument/2006/relationships/slide" Target="slide3.xml"/><Relationship Id="rId10" Type="http://schemas.openxmlformats.org/officeDocument/2006/relationships/image" Target="../media/image14.jpe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5.gif"/><Relationship Id="rId7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tags" Target="../tags/tag12.xml"/><Relationship Id="rId7" Type="http://schemas.openxmlformats.org/officeDocument/2006/relationships/image" Target="../media/image25.gi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11" Type="http://schemas.openxmlformats.org/officeDocument/2006/relationships/image" Target="../media/image47.emf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46.emf"/><Relationship Id="rId4" Type="http://schemas.openxmlformats.org/officeDocument/2006/relationships/tags" Target="../tags/tag13.xml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5.png"/><Relationship Id="rId5" Type="http://schemas.openxmlformats.org/officeDocument/2006/relationships/image" Target="../media/image25.g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6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45.png"/><Relationship Id="rId4" Type="http://schemas.openxmlformats.org/officeDocument/2006/relationships/image" Target="../media/image25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5.wdp"/><Relationship Id="rId12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11" Type="http://schemas.openxmlformats.org/officeDocument/2006/relationships/slide" Target="slide7.xml"/><Relationship Id="rId5" Type="http://schemas.openxmlformats.org/officeDocument/2006/relationships/image" Target="../media/image20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0" Type="http://schemas.microsoft.com/office/2007/relationships/hdphoto" Target="../media/hdphoto8.wdp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11" Type="http://schemas.openxmlformats.org/officeDocument/2006/relationships/image" Target="../media/image33.png"/><Relationship Id="rId5" Type="http://schemas.openxmlformats.org/officeDocument/2006/relationships/image" Target="../media/image9.png"/><Relationship Id="rId10" Type="http://schemas.microsoft.com/office/2007/relationships/hdphoto" Target="../media/hdphoto9.wdp"/><Relationship Id="rId4" Type="http://schemas.openxmlformats.org/officeDocument/2006/relationships/image" Target="../media/image31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FA1D7B-A82B-4FBF-BF79-931CA1ED6A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2379" y="2304020"/>
            <a:ext cx="623065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5F613-C9B1-4ED4-8B53-0B03A926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87" y="247650"/>
            <a:ext cx="3158002" cy="1176630"/>
          </a:xfrm>
          <a:prstGeom prst="rect">
            <a:avLst/>
          </a:prstGeom>
        </p:spPr>
      </p:pic>
      <p:grpSp>
        <p:nvGrpSpPr>
          <p:cNvPr id="36" name="Graphic 7">
            <a:extLst>
              <a:ext uri="{FF2B5EF4-FFF2-40B4-BE49-F238E27FC236}">
                <a16:creationId xmlns:a16="http://schemas.microsoft.com/office/drawing/2014/main" id="{DAC5C72A-2746-47A7-A692-F989FC5E9659}"/>
              </a:ext>
            </a:extLst>
          </p:cNvPr>
          <p:cNvGrpSpPr/>
          <p:nvPr/>
        </p:nvGrpSpPr>
        <p:grpSpPr>
          <a:xfrm>
            <a:off x="3777853" y="830643"/>
            <a:ext cx="5164760" cy="2175994"/>
            <a:chOff x="609584" y="2133703"/>
            <a:chExt cx="7161963" cy="360893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753DFFB-A1F2-4FF0-B2E7-5149EF35821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grpSp>
          <p:nvGrpSpPr>
            <p:cNvPr id="58" name="Graphic 7">
              <a:extLst>
                <a:ext uri="{FF2B5EF4-FFF2-40B4-BE49-F238E27FC236}">
                  <a16:creationId xmlns:a16="http://schemas.microsoft.com/office/drawing/2014/main" id="{0EDAA29C-134D-4E0B-A4C8-2C7D2E37E3D0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59" name="Graphic 7">
                <a:extLst>
                  <a:ext uri="{FF2B5EF4-FFF2-40B4-BE49-F238E27FC236}">
                    <a16:creationId xmlns:a16="http://schemas.microsoft.com/office/drawing/2014/main" id="{2887DA57-7AE4-419A-8AF1-2E97F3CE02AA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FD0DCECE-11E9-4DB4-8A95-9F15F2B04CCE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D62A2680-F513-4B52-AE37-58AF3677D8D3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</p:grpSp>
          <p:grpSp>
            <p:nvGrpSpPr>
              <p:cNvPr id="60" name="Graphic 7">
                <a:extLst>
                  <a:ext uri="{FF2B5EF4-FFF2-40B4-BE49-F238E27FC236}">
                    <a16:creationId xmlns:a16="http://schemas.microsoft.com/office/drawing/2014/main" id="{5FAE6ED5-4051-4F91-9B1D-709AA00A7DD9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E0DEC39B-CC73-4898-B752-1FF250F897A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06512E6B-A60F-4BD6-AE65-713BDD1CACA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</p:grpSp>
          <p:grpSp>
            <p:nvGrpSpPr>
              <p:cNvPr id="61" name="Graphic 7">
                <a:extLst>
                  <a:ext uri="{FF2B5EF4-FFF2-40B4-BE49-F238E27FC236}">
                    <a16:creationId xmlns:a16="http://schemas.microsoft.com/office/drawing/2014/main" id="{DBCE883F-B2A5-4EDD-94D6-26B951783996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7DE1F987-E793-45C3-B53B-A007BF65DA18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A9415390-C697-44EB-B998-BFD749ED89A0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9B66BB69-2B5B-4821-96FE-52BD95269BC7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BFC47F5A-62AE-4145-8BFE-2FBE215DDFEA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>
                    <a:defRPr/>
                  </a:pPr>
                  <a:endParaRPr lang="en-US">
                    <a:solidFill>
                      <a:prstClr val="black"/>
                    </a:solidFill>
                    <a:latin typeface="等线" panose="020F0502020204030204"/>
                  </a:endParaRPr>
                </a:p>
              </p:txBody>
            </p:sp>
          </p:grp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C05CD2BD-A632-43CF-A789-8F9DEACF1467}"/>
              </a:ext>
            </a:extLst>
          </p:cNvPr>
          <p:cNvSpPr txBox="1"/>
          <p:nvPr/>
        </p:nvSpPr>
        <p:spPr>
          <a:xfrm>
            <a:off x="4472139" y="1416836"/>
            <a:ext cx="405399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7200" b="1">
                <a:solidFill>
                  <a:srgbClr val="70AD47"/>
                </a:solidFill>
                <a:cs typeface="Calibri" panose="020F0502020204030204" pitchFamily="34" charset="0"/>
              </a:rPr>
              <a:t>229 + 5 = ?</a:t>
            </a:r>
          </a:p>
        </p:txBody>
      </p:sp>
      <p:pic>
        <p:nvPicPr>
          <p:cNvPr id="71" name="Picture 7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EA44CF3-C8A2-47B9-9E9E-429B1AE70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1A891920-30C5-42E9-9C6D-F684F38ED049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id="{34A71D72-2A50-4122-9275-109055B8E0AB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969C7FA-AA4F-42A3-8FD9-52AAC1B71D4E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grpSp>
            <p:nvGrpSpPr>
              <p:cNvPr id="76" name="Graphic 7">
                <a:extLst>
                  <a:ext uri="{FF2B5EF4-FFF2-40B4-BE49-F238E27FC236}">
                    <a16:creationId xmlns:a16="http://schemas.microsoft.com/office/drawing/2014/main" id="{0842FD31-6F35-41A4-9E47-F3EAF6C82B1A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77" name="Graphic 7">
                  <a:extLst>
                    <a:ext uri="{FF2B5EF4-FFF2-40B4-BE49-F238E27FC236}">
                      <a16:creationId xmlns:a16="http://schemas.microsoft.com/office/drawing/2014/main" id="{8872DF1A-FD4B-475A-9C1F-09A95CE6DF9D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4E33933E-72F8-421B-B8C9-147AE971577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690A1E95-DD87-4C2E-8B19-B637B9A7924C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78" name="Graphic 7">
                  <a:extLst>
                    <a:ext uri="{FF2B5EF4-FFF2-40B4-BE49-F238E27FC236}">
                      <a16:creationId xmlns:a16="http://schemas.microsoft.com/office/drawing/2014/main" id="{0B2A2CDC-D208-4D80-82E1-8956770FF5AC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B77FEB4F-6D7F-4BF4-8584-A805D89F7B45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05252095-EFCC-479E-8C0E-A582CC39F52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79" name="Graphic 7">
                  <a:extLst>
                    <a:ext uri="{FF2B5EF4-FFF2-40B4-BE49-F238E27FC236}">
                      <a16:creationId xmlns:a16="http://schemas.microsoft.com/office/drawing/2014/main" id="{560A1828-14DA-4A64-BBEC-A28F7CBB709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5EA02B03-AE02-41E3-A0DF-7A7ACBD7C1D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C0B6B8D4-8AB5-449E-9F48-2ABF8BA161EF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2E7ED375-979D-48E4-9CA5-BC289FAF770A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0D344545-DDF7-4A7E-AEB5-65117A6078F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E31A41-F494-4F4A-96BE-B71C36B0273F}"/>
                </a:ext>
              </a:extLst>
            </p:cNvPr>
            <p:cNvSpPr txBox="1"/>
            <p:nvPr/>
          </p:nvSpPr>
          <p:spPr>
            <a:xfrm>
              <a:off x="4571999" y="744850"/>
              <a:ext cx="61933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000">
                  <a:solidFill>
                    <a:prstClr val="black">
                      <a:lumMod val="85000"/>
                      <a:lumOff val="15000"/>
                    </a:prstClr>
                  </a:solidFill>
                  <a:latin typeface="iCiel Cadena" panose="02000503000000020004" pitchFamily="50" charset="0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6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7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4B472C1-213F-4558-888A-A812F685208D}"/>
              </a:ext>
            </a:extLst>
          </p:cNvPr>
          <p:cNvSpPr/>
          <p:nvPr/>
        </p:nvSpPr>
        <p:spPr>
          <a:xfrm>
            <a:off x="3902530" y="3496188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DAF97C5-2AA8-4AD7-8B7F-C5E1C9FFE506}"/>
              </a:ext>
            </a:extLst>
          </p:cNvPr>
          <p:cNvSpPr/>
          <p:nvPr/>
        </p:nvSpPr>
        <p:spPr>
          <a:xfrm>
            <a:off x="3863010" y="4842426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Calibri" panose="020F0502020204030204" pitchFamily="34" charset="0"/>
              </a:rPr>
              <a:t>Tính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A02FA0E-566F-4F48-8036-CABE383B7D0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1390959">
            <a:off x="5971385" y="3313712"/>
            <a:ext cx="395036" cy="58995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27D9D75-33D4-4792-95BF-D000913BD32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rgbClr val="4472C4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 rot="21390959">
            <a:off x="6089771" y="4603149"/>
            <a:ext cx="395036" cy="58995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38DE2EB-DCAB-4FCE-B15E-C064CABFDC95}"/>
              </a:ext>
            </a:extLst>
          </p:cNvPr>
          <p:cNvGrpSpPr/>
          <p:nvPr/>
        </p:nvGrpSpPr>
        <p:grpSpPr>
          <a:xfrm>
            <a:off x="3552700" y="818068"/>
            <a:ext cx="5046771" cy="2074467"/>
            <a:chOff x="3722255" y="1490091"/>
            <a:chExt cx="5046771" cy="2074467"/>
          </a:xfrm>
        </p:grpSpPr>
        <p:grpSp>
          <p:nvGrpSpPr>
            <p:cNvPr id="49" name="Graphic 7">
              <a:extLst>
                <a:ext uri="{FF2B5EF4-FFF2-40B4-BE49-F238E27FC236}">
                  <a16:creationId xmlns:a16="http://schemas.microsoft.com/office/drawing/2014/main" id="{C8568E3B-BA76-4455-AFB3-70EE604A2C74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BAB3FC9-A29A-4AE2-BA27-1802943C0AC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grpSp>
            <p:nvGrpSpPr>
              <p:cNvPr id="52" name="Graphic 7">
                <a:extLst>
                  <a:ext uri="{FF2B5EF4-FFF2-40B4-BE49-F238E27FC236}">
                    <a16:creationId xmlns:a16="http://schemas.microsoft.com/office/drawing/2014/main" id="{50861B9D-ED48-42FE-894F-9AF0DE30F50A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3" name="Graphic 7">
                  <a:extLst>
                    <a:ext uri="{FF2B5EF4-FFF2-40B4-BE49-F238E27FC236}">
                      <a16:creationId xmlns:a16="http://schemas.microsoft.com/office/drawing/2014/main" id="{C82A6FFF-090B-42DA-B568-A3BFFE3E987E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6A3E7433-3EB3-4F82-BCE3-54218C305F6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F355989D-9D5A-43AC-8310-DC2FC8B7891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54" name="Graphic 7">
                  <a:extLst>
                    <a:ext uri="{FF2B5EF4-FFF2-40B4-BE49-F238E27FC236}">
                      <a16:creationId xmlns:a16="http://schemas.microsoft.com/office/drawing/2014/main" id="{51D5EDF9-E0F9-453E-90FA-7D8D4BE7E2D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id="{05F9C850-FA44-42B6-9640-77DCFE9DAAC9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68AB0ED2-982D-4069-AA7F-E4FA2FF30DB0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55" name="Graphic 7">
                  <a:extLst>
                    <a:ext uri="{FF2B5EF4-FFF2-40B4-BE49-F238E27FC236}">
                      <a16:creationId xmlns:a16="http://schemas.microsoft.com/office/drawing/2014/main" id="{19DB203F-B3D3-484F-8AD3-74CB72679A6F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56" name="Freeform: Shape 55">
                    <a:extLst>
                      <a:ext uri="{FF2B5EF4-FFF2-40B4-BE49-F238E27FC236}">
                        <a16:creationId xmlns:a16="http://schemas.microsoft.com/office/drawing/2014/main" id="{85EE3DAA-6784-4E18-9A9B-EC968B082D2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57" name="Freeform: Shape 56">
                    <a:extLst>
                      <a:ext uri="{FF2B5EF4-FFF2-40B4-BE49-F238E27FC236}">
                        <a16:creationId xmlns:a16="http://schemas.microsoft.com/office/drawing/2014/main" id="{B18F9896-3A07-4084-9006-064980DAFF9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194B8521-9054-4B32-9503-8F63531D4A07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D866943B-0544-4273-B720-8CBE548A3E7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C0EEEAE-7792-422F-A026-C80C1EFBE05D}"/>
                </a:ext>
              </a:extLst>
            </p:cNvPr>
            <p:cNvSpPr txBox="1"/>
            <p:nvPr/>
          </p:nvSpPr>
          <p:spPr>
            <a:xfrm>
              <a:off x="4407107" y="1787455"/>
              <a:ext cx="3750899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Em đã làm </a:t>
              </a:r>
            </a:p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bằng cách nào?</a:t>
              </a:r>
            </a:p>
          </p:txBody>
        </p:sp>
      </p:grpSp>
      <p:pic>
        <p:nvPicPr>
          <p:cNvPr id="140" name="Picture 139" descr="A picture containing text&#10;&#10;Description automatically generated">
            <a:extLst>
              <a:ext uri="{FF2B5EF4-FFF2-40B4-BE49-F238E27FC236}">
                <a16:creationId xmlns:a16="http://schemas.microsoft.com/office/drawing/2014/main" id="{8C4105DF-0810-4FB2-8EC8-E9A1251671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913" y="1397074"/>
            <a:ext cx="5731291" cy="573129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5370521-8F9F-4634-8D63-07C3A764CD95}"/>
              </a:ext>
            </a:extLst>
          </p:cNvPr>
          <p:cNvSpPr txBox="1"/>
          <p:nvPr/>
        </p:nvSpPr>
        <p:spPr>
          <a:xfrm>
            <a:off x="508376" y="2493461"/>
            <a:ext cx="259526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rgbClr val="70AD47"/>
                </a:solidFill>
                <a:latin typeface="iCiel Cadena" panose="02000503000000020004" pitchFamily="50" charset="0"/>
              </a:rPr>
              <a:t>229 + 5 = 234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EE3BB-58AE-4A31-A4C6-8CAABEE3F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39" y="2696591"/>
            <a:ext cx="4873828" cy="3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1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14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DBE77-937E-4741-9C77-ADDFD1F15F8E}"/>
              </a:ext>
            </a:extLst>
          </p:cNvPr>
          <p:cNvGrpSpPr/>
          <p:nvPr/>
        </p:nvGrpSpPr>
        <p:grpSpPr>
          <a:xfrm>
            <a:off x="3247698" y="211514"/>
            <a:ext cx="8944302" cy="3244432"/>
            <a:chOff x="3247698" y="211514"/>
            <a:chExt cx="8944302" cy="3244432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A94847A-FB3F-4555-90C8-CAE9F6DA2DC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974F978-06AF-4BC9-8525-8EAF4B29FDE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26807B44-12EE-4A40-A4F0-AEDE529CCAA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CCE1275B-F1D3-4E88-BFAC-390A33E9F74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0AE3A024-660B-481C-A0F5-419BB11C94CF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CDFE9509-285D-442D-B2C0-6CA152F38ED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606B8052-A8E8-4537-BC63-75D9AFF9D12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7EE96176-2C0A-4CF4-9414-E548F503108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4FE538D7-7A47-4D51-BDC4-E700512B29C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46F29720-19B9-4273-9952-C6BE20682E8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C8BA817-604B-45AE-AA47-B8CC8A609DB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E69EA0A-2F8D-45EF-B633-3FEF86FBD77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291EC724-D442-45F2-A473-3E025EE1003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43043AA3-442D-492B-B7FE-E6C339705B7A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42DB0-8404-452C-8612-2B6DAF1AC505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882587" y="827444"/>
              <a:ext cx="7583958" cy="20313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có thể sử dụng các</a:t>
              </a:r>
              <a:b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thẻ trăm , chục và khối lập phương để minh họa cho phép tính nhé!</a:t>
              </a: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052DA3D-1121-4A30-ABB2-28F84C6BD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A42A701-5764-4A88-9468-FB3A93EEA60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C99F5A0-D97A-4FCA-B015-26EE9C69CA2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2684167" y="1489751"/>
            <a:ext cx="395036" cy="589955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9EBEFBE-1F0C-4DF7-9CC0-F528FA6FE1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81" y="3030316"/>
            <a:ext cx="4873828" cy="347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A1CAB5-A162-4437-A683-0437A7F338DB}"/>
              </a:ext>
            </a:extLst>
          </p:cNvPr>
          <p:cNvSpPr txBox="1"/>
          <p:nvPr/>
        </p:nvSpPr>
        <p:spPr>
          <a:xfrm>
            <a:off x="467025" y="3217446"/>
            <a:ext cx="312265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>
                <a:solidFill>
                  <a:srgbClr val="70AD47"/>
                </a:solidFill>
                <a:latin typeface="iCiel Cadena" panose="02000503000000020004" pitchFamily="50" charset="0"/>
              </a:rPr>
              <a:t>229+5 = ......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6E97D6-4398-49BC-BEFD-02B1EAE69841}"/>
              </a:ext>
            </a:extLst>
          </p:cNvPr>
          <p:cNvSpPr/>
          <p:nvPr/>
        </p:nvSpPr>
        <p:spPr>
          <a:xfrm>
            <a:off x="5528791" y="539546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B29761-A763-466C-A267-AE5BA25199F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7573983" y="720280"/>
            <a:ext cx="395036" cy="58995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73F3FAB-2FE5-4F9B-B564-88331DC4E215}"/>
              </a:ext>
            </a:extLst>
          </p:cNvPr>
          <p:cNvSpPr txBox="1"/>
          <p:nvPr/>
        </p:nvSpPr>
        <p:spPr>
          <a:xfrm>
            <a:off x="6931718" y="5845676"/>
            <a:ext cx="11333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234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9" name="Rounded Rectangular Callout 19">
            <a:extLst>
              <a:ext uri="{FF2B5EF4-FFF2-40B4-BE49-F238E27FC236}">
                <a16:creationId xmlns:a16="http://schemas.microsoft.com/office/drawing/2014/main" id="{F5733211-166C-4E59-8184-F0E080B69383}"/>
              </a:ext>
            </a:extLst>
          </p:cNvPr>
          <p:cNvSpPr/>
          <p:nvPr/>
        </p:nvSpPr>
        <p:spPr>
          <a:xfrm>
            <a:off x="3604836" y="1788159"/>
            <a:ext cx="6644063" cy="3950931"/>
          </a:xfrm>
          <a:prstGeom prst="wedgeRoundRectCallout">
            <a:avLst>
              <a:gd name="adj1" fmla="val 958"/>
              <a:gd name="adj2" fmla="val 58805"/>
              <a:gd name="adj3" fmla="val 16667"/>
            </a:avLst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12BA34-8CEF-43E6-A57F-8617120656E6}"/>
              </a:ext>
            </a:extLst>
          </p:cNvPr>
          <p:cNvSpPr txBox="1"/>
          <p:nvPr/>
        </p:nvSpPr>
        <p:spPr>
          <a:xfrm>
            <a:off x="5695568" y="5912703"/>
            <a:ext cx="10531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82FE7F-A4DC-4DF6-ACB3-91CF5EA9A945}"/>
              </a:ext>
            </a:extLst>
          </p:cNvPr>
          <p:cNvSpPr txBox="1"/>
          <p:nvPr/>
        </p:nvSpPr>
        <p:spPr>
          <a:xfrm>
            <a:off x="10500489" y="5813577"/>
            <a:ext cx="351058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2" name="Plus Sign 51">
            <a:extLst>
              <a:ext uri="{FF2B5EF4-FFF2-40B4-BE49-F238E27FC236}">
                <a16:creationId xmlns:a16="http://schemas.microsoft.com/office/drawing/2014/main" id="{E2856B74-1EE8-4A37-A2C9-B078E498DA17}"/>
              </a:ext>
            </a:extLst>
          </p:cNvPr>
          <p:cNvSpPr/>
          <p:nvPr/>
        </p:nvSpPr>
        <p:spPr>
          <a:xfrm>
            <a:off x="6949501" y="4183291"/>
            <a:ext cx="1066800" cy="1066800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B8DD8387-D99D-4773-913F-8ED1BCBDAF87}"/>
              </a:ext>
            </a:extLst>
          </p:cNvPr>
          <p:cNvSpPr/>
          <p:nvPr/>
        </p:nvSpPr>
        <p:spPr>
          <a:xfrm rot="16200000">
            <a:off x="6206614" y="3087045"/>
            <a:ext cx="482294" cy="5297204"/>
          </a:xfrm>
          <a:prstGeom prst="leftBrace">
            <a:avLst>
              <a:gd name="adj1" fmla="val 68777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95C40-732E-40F7-B1D6-1654F20221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065" y="2292404"/>
            <a:ext cx="5324705" cy="3092762"/>
          </a:xfrm>
          <a:prstGeom prst="rect">
            <a:avLst/>
          </a:prstGeom>
        </p:spPr>
      </p:pic>
      <p:sp>
        <p:nvSpPr>
          <p:cNvPr id="119" name="Left Brace 118">
            <a:extLst>
              <a:ext uri="{FF2B5EF4-FFF2-40B4-BE49-F238E27FC236}">
                <a16:creationId xmlns:a16="http://schemas.microsoft.com/office/drawing/2014/main" id="{20596856-8D9D-407D-BCC2-D486A0722678}"/>
              </a:ext>
            </a:extLst>
          </p:cNvPr>
          <p:cNvSpPr/>
          <p:nvPr/>
        </p:nvSpPr>
        <p:spPr>
          <a:xfrm rot="16200000">
            <a:off x="10600767" y="5504159"/>
            <a:ext cx="204550" cy="462973"/>
          </a:xfrm>
          <a:prstGeom prst="leftBrace">
            <a:avLst>
              <a:gd name="adj1" fmla="val 68777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6BA4D87-0283-4805-89B7-32029D595948}"/>
              </a:ext>
            </a:extLst>
          </p:cNvPr>
          <p:cNvGrpSpPr/>
          <p:nvPr/>
        </p:nvGrpSpPr>
        <p:grpSpPr>
          <a:xfrm>
            <a:off x="10524907" y="4341882"/>
            <a:ext cx="302225" cy="960212"/>
            <a:chOff x="9760105" y="4216252"/>
            <a:chExt cx="450239" cy="1430473"/>
          </a:xfrm>
        </p:grpSpPr>
        <p:sp>
          <p:nvSpPr>
            <p:cNvPr id="121" name="Cube 120">
              <a:extLst>
                <a:ext uri="{FF2B5EF4-FFF2-40B4-BE49-F238E27FC236}">
                  <a16:creationId xmlns:a16="http://schemas.microsoft.com/office/drawing/2014/main" id="{D796EA8F-C926-4344-BD1E-C6AB1033DA11}"/>
                </a:ext>
              </a:extLst>
            </p:cNvPr>
            <p:cNvSpPr/>
            <p:nvPr/>
          </p:nvSpPr>
          <p:spPr>
            <a:xfrm>
              <a:off x="9760106" y="519648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2" name="Cube 121">
              <a:extLst>
                <a:ext uri="{FF2B5EF4-FFF2-40B4-BE49-F238E27FC236}">
                  <a16:creationId xmlns:a16="http://schemas.microsoft.com/office/drawing/2014/main" id="{E8C33437-6CE4-4E87-B11E-0BD70EED0C52}"/>
                </a:ext>
              </a:extLst>
            </p:cNvPr>
            <p:cNvSpPr/>
            <p:nvPr/>
          </p:nvSpPr>
          <p:spPr>
            <a:xfrm>
              <a:off x="9760106" y="486974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3" name="Cube 122">
              <a:extLst>
                <a:ext uri="{FF2B5EF4-FFF2-40B4-BE49-F238E27FC236}">
                  <a16:creationId xmlns:a16="http://schemas.microsoft.com/office/drawing/2014/main" id="{790339C5-469B-43DD-84AC-36525C2A6B04}"/>
                </a:ext>
              </a:extLst>
            </p:cNvPr>
            <p:cNvSpPr/>
            <p:nvPr/>
          </p:nvSpPr>
          <p:spPr>
            <a:xfrm>
              <a:off x="9760106" y="4542997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4" name="Cube 123">
              <a:extLst>
                <a:ext uri="{FF2B5EF4-FFF2-40B4-BE49-F238E27FC236}">
                  <a16:creationId xmlns:a16="http://schemas.microsoft.com/office/drawing/2014/main" id="{3301E248-7DCF-428D-A827-9B3094DE8969}"/>
                </a:ext>
              </a:extLst>
            </p:cNvPr>
            <p:cNvSpPr/>
            <p:nvPr/>
          </p:nvSpPr>
          <p:spPr>
            <a:xfrm>
              <a:off x="9760105" y="4216252"/>
              <a:ext cx="450238" cy="450238"/>
            </a:xfrm>
            <a:prstGeom prst="cube">
              <a:avLst/>
            </a:prstGeom>
            <a:solidFill>
              <a:srgbClr val="EF847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5" name="Cube 124">
            <a:extLst>
              <a:ext uri="{FF2B5EF4-FFF2-40B4-BE49-F238E27FC236}">
                <a16:creationId xmlns:a16="http://schemas.microsoft.com/office/drawing/2014/main" id="{4655E090-0C3F-42B6-A732-FBBE6068071F}"/>
              </a:ext>
            </a:extLst>
          </p:cNvPr>
          <p:cNvSpPr/>
          <p:nvPr/>
        </p:nvSpPr>
        <p:spPr>
          <a:xfrm>
            <a:off x="10524906" y="4110582"/>
            <a:ext cx="302224" cy="302224"/>
          </a:xfrm>
          <a:prstGeom prst="cube">
            <a:avLst/>
          </a:prstGeom>
          <a:solidFill>
            <a:srgbClr val="EF84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6" name="Plus Sign 125">
            <a:extLst>
              <a:ext uri="{FF2B5EF4-FFF2-40B4-BE49-F238E27FC236}">
                <a16:creationId xmlns:a16="http://schemas.microsoft.com/office/drawing/2014/main" id="{F25F8B90-0E7C-4FD5-B5FF-D6F5FA52E0F2}"/>
              </a:ext>
            </a:extLst>
          </p:cNvPr>
          <p:cNvSpPr/>
          <p:nvPr/>
        </p:nvSpPr>
        <p:spPr>
          <a:xfrm>
            <a:off x="8961543" y="6047325"/>
            <a:ext cx="642445" cy="597249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09948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-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09948 -0.0067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0672 L -0.16784 -0.180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-870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96296E-6 L -0.36731 -0.4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49" grpId="0" animBg="1"/>
      <p:bldP spid="50" grpId="0"/>
      <p:bldP spid="51" grpId="0"/>
      <p:bldP spid="53" grpId="0" animBg="1"/>
      <p:bldP spid="119" grpId="0" animBg="1"/>
      <p:bldP spid="125" grpId="0" animBg="1"/>
      <p:bldP spid="1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5DCCBC-2578-4B82-969C-CDA6F028CE90}"/>
              </a:ext>
            </a:extLst>
          </p:cNvPr>
          <p:cNvSpPr/>
          <p:nvPr/>
        </p:nvSpPr>
        <p:spPr>
          <a:xfrm rot="16200000">
            <a:off x="4983297" y="2861790"/>
            <a:ext cx="1363657" cy="3217025"/>
          </a:xfrm>
          <a:prstGeom prst="ellipse">
            <a:avLst/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207">
            <a:extLst>
              <a:ext uri="{FF2B5EF4-FFF2-40B4-BE49-F238E27FC236}">
                <a16:creationId xmlns:a16="http://schemas.microsoft.com/office/drawing/2014/main" id="{038138B7-9D27-4370-814A-15894F45C1B5}"/>
              </a:ext>
            </a:extLst>
          </p:cNvPr>
          <p:cNvSpPr/>
          <p:nvPr/>
        </p:nvSpPr>
        <p:spPr>
          <a:xfrm>
            <a:off x="4480904" y="606481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912DB9-1CDD-448F-8F04-F4D3363F7A3A}"/>
              </a:ext>
            </a:extLst>
          </p:cNvPr>
          <p:cNvSpPr txBox="1"/>
          <p:nvPr/>
        </p:nvSpPr>
        <p:spPr>
          <a:xfrm>
            <a:off x="3520480" y="2411183"/>
            <a:ext cx="644086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229     +    5     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= …</a:t>
            </a:r>
            <a:endParaRPr kumimoji="0" lang="en-US" sz="4800" b="0" i="0" u="none" strike="noStrike" kern="1200" cap="none" spc="30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7058F17-5ECA-4F2F-A6E6-6DD89DFFCD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6533956" y="597606"/>
            <a:ext cx="395036" cy="58995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B5DBAAC-266B-46A8-BDD9-1466E33F6D8E}"/>
              </a:ext>
            </a:extLst>
          </p:cNvPr>
          <p:cNvGrpSpPr/>
          <p:nvPr/>
        </p:nvGrpSpPr>
        <p:grpSpPr>
          <a:xfrm>
            <a:off x="6802516" y="3215618"/>
            <a:ext cx="947014" cy="772559"/>
            <a:chOff x="4851153" y="3288718"/>
            <a:chExt cx="947014" cy="772559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A4F0D22-D86C-4CCB-B06A-A14432BC1CF2}"/>
                </a:ext>
              </a:extLst>
            </p:cNvPr>
            <p:cNvCxnSpPr>
              <a:cxnSpLocks/>
              <a:endCxn id="15" idx="5"/>
            </p:cNvCxnSpPr>
            <p:nvPr/>
          </p:nvCxnSpPr>
          <p:spPr>
            <a:xfrm flipH="1">
              <a:off x="4851153" y="3288718"/>
              <a:ext cx="343148" cy="77255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C968DE-119A-43BE-8161-FD74816BCBCC}"/>
                </a:ext>
              </a:extLst>
            </p:cNvPr>
            <p:cNvCxnSpPr/>
            <p:nvPr/>
          </p:nvCxnSpPr>
          <p:spPr>
            <a:xfrm>
              <a:off x="5168900" y="3288718"/>
              <a:ext cx="629267" cy="6292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DAF9520C-9C20-4409-8881-75AA0CAF91E8}"/>
              </a:ext>
            </a:extLst>
          </p:cNvPr>
          <p:cNvSpPr/>
          <p:nvPr/>
        </p:nvSpPr>
        <p:spPr>
          <a:xfrm>
            <a:off x="5992945" y="3965048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81FABC-360B-4B53-931F-DFEC2D0020D8}"/>
              </a:ext>
            </a:extLst>
          </p:cNvPr>
          <p:cNvSpPr/>
          <p:nvPr/>
        </p:nvSpPr>
        <p:spPr>
          <a:xfrm>
            <a:off x="7503089" y="3965048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8072D-640A-4546-A6D3-4DA4F3AD4654}"/>
              </a:ext>
            </a:extLst>
          </p:cNvPr>
          <p:cNvSpPr txBox="1"/>
          <p:nvPr/>
        </p:nvSpPr>
        <p:spPr>
          <a:xfrm>
            <a:off x="6372125" y="4026318"/>
            <a:ext cx="28854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1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F9A9C0-668D-4E78-A63D-E2BB7F6E6CD2}"/>
              </a:ext>
            </a:extLst>
          </p:cNvPr>
          <p:cNvSpPr txBox="1"/>
          <p:nvPr/>
        </p:nvSpPr>
        <p:spPr>
          <a:xfrm>
            <a:off x="7835782" y="4079743"/>
            <a:ext cx="38151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4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1097B9-8641-4238-90CD-D5EDC79FB8D4}"/>
              </a:ext>
            </a:extLst>
          </p:cNvPr>
          <p:cNvSpPr txBox="1"/>
          <p:nvPr/>
        </p:nvSpPr>
        <p:spPr>
          <a:xfrm>
            <a:off x="5328911" y="5152131"/>
            <a:ext cx="672427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srgbClr val="1B6021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10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srgbClr val="1B6021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34EE5E-9791-400A-B006-1ECD59091BD8}"/>
              </a:ext>
            </a:extLst>
          </p:cNvPr>
          <p:cNvSpPr txBox="1"/>
          <p:nvPr/>
        </p:nvSpPr>
        <p:spPr>
          <a:xfrm>
            <a:off x="9166946" y="2441583"/>
            <a:ext cx="124393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pc="300">
                <a:solidFill>
                  <a:srgbClr val="ED5565"/>
                </a:solidFill>
                <a:latin typeface="iCiel Cadena" panose="02000503000000020004" pitchFamily="50" charset="0"/>
              </a:rPr>
              <a:t>23</a:t>
            </a:r>
            <a:r>
              <a:rPr kumimoji="0" lang="en-US" sz="5400" b="0" i="0" u="none" strike="noStrike" kern="1200" cap="none" spc="30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iCiel Cadena" panose="02000503000000020004" pitchFamily="50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A22685-764C-43BF-941B-C8BD29A3BB8A}"/>
              </a:ext>
            </a:extLst>
          </p:cNvPr>
          <p:cNvGrpSpPr/>
          <p:nvPr/>
        </p:nvGrpSpPr>
        <p:grpSpPr>
          <a:xfrm>
            <a:off x="2290120" y="3134051"/>
            <a:ext cx="2611875" cy="830997"/>
            <a:chOff x="2802527" y="3221113"/>
            <a:chExt cx="2611875" cy="83099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B4DAD30-E7DB-45C5-AE72-12CB4CC474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02527" y="3285485"/>
              <a:ext cx="1687906" cy="76662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22AE8C1-4696-44A2-8010-4D38BA60A520}"/>
                </a:ext>
              </a:extLst>
            </p:cNvPr>
            <p:cNvCxnSpPr>
              <a:cxnSpLocks/>
            </p:cNvCxnSpPr>
            <p:nvPr/>
          </p:nvCxnSpPr>
          <p:spPr>
            <a:xfrm>
              <a:off x="5289674" y="3221113"/>
              <a:ext cx="124728" cy="72280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625FE8B-E99E-4B44-B8C5-F9A3F21C4B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2887" y="3344979"/>
              <a:ext cx="807258" cy="66418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9DE39681-470F-40D9-8F1B-1431338D8CC9}"/>
              </a:ext>
            </a:extLst>
          </p:cNvPr>
          <p:cNvSpPr/>
          <p:nvPr/>
        </p:nvSpPr>
        <p:spPr>
          <a:xfrm>
            <a:off x="2789608" y="3965048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65F2623-F988-4EFD-AC04-1D187906EE69}"/>
              </a:ext>
            </a:extLst>
          </p:cNvPr>
          <p:cNvSpPr/>
          <p:nvPr/>
        </p:nvSpPr>
        <p:spPr>
          <a:xfrm>
            <a:off x="4307597" y="3965048"/>
            <a:ext cx="1046902" cy="10105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2BFBF3-D31B-4F23-88CC-BC8CE8457692}"/>
              </a:ext>
            </a:extLst>
          </p:cNvPr>
          <p:cNvSpPr txBox="1"/>
          <p:nvPr/>
        </p:nvSpPr>
        <p:spPr>
          <a:xfrm>
            <a:off x="3007693" y="4042518"/>
            <a:ext cx="718145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20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836A94B-122D-4AE0-97AB-B7A56E93E73E}"/>
              </a:ext>
            </a:extLst>
          </p:cNvPr>
          <p:cNvSpPr txBox="1"/>
          <p:nvPr/>
        </p:nvSpPr>
        <p:spPr>
          <a:xfrm>
            <a:off x="4648381" y="4036373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9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F592371-7A3A-4EF9-B386-7F8C5A38A94F}"/>
              </a:ext>
            </a:extLst>
          </p:cNvPr>
          <p:cNvSpPr/>
          <p:nvPr/>
        </p:nvSpPr>
        <p:spPr>
          <a:xfrm>
            <a:off x="1295932" y="3922104"/>
            <a:ext cx="1390127" cy="105345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25F72C-C89B-43EB-8909-032D9F8EC6AF}"/>
              </a:ext>
            </a:extLst>
          </p:cNvPr>
          <p:cNvSpPr txBox="1"/>
          <p:nvPr/>
        </p:nvSpPr>
        <p:spPr>
          <a:xfrm>
            <a:off x="1499798" y="4026318"/>
            <a:ext cx="110767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200</a:t>
            </a:r>
            <a:endParaRPr kumimoji="0" lang="en-US" sz="3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5" grpId="0" animBg="1"/>
      <p:bldP spid="26" grpId="0" animBg="1"/>
      <p:bldP spid="29" grpId="0"/>
      <p:bldP spid="30" grpId="0"/>
      <p:bldP spid="31" grpId="0"/>
      <p:bldP spid="32" grpId="0"/>
      <p:bldP spid="36" grpId="0" animBg="1"/>
      <p:bldP spid="37" grpId="0" animBg="1"/>
      <p:bldP spid="38" grpId="0"/>
      <p:bldP spid="39" grpId="0"/>
      <p:bldP spid="40" grpId="0" animBg="1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41" y="-40164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9A49D3E-190D-4673-9AA7-6F19E7266581}"/>
              </a:ext>
            </a:extLst>
          </p:cNvPr>
          <p:cNvGrpSpPr/>
          <p:nvPr/>
        </p:nvGrpSpPr>
        <p:grpSpPr>
          <a:xfrm>
            <a:off x="1256474" y="390558"/>
            <a:ext cx="10210800" cy="1036988"/>
            <a:chOff x="2971800" y="403525"/>
            <a:chExt cx="10210800" cy="1036988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46CB39B-4EA5-4C41-8DDD-E93384E41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EADAC7-88B0-42B7-8226-F27336592A90}"/>
                </a:ext>
              </a:extLst>
            </p:cNvPr>
            <p:cNvSpPr txBox="1"/>
            <p:nvPr/>
          </p:nvSpPr>
          <p:spPr>
            <a:xfrm>
              <a:off x="3433610" y="685800"/>
              <a:ext cx="8690392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phép cộng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229 + 5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 có thể làm như sau: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0C666F7-3A83-4F09-8139-41937E5F4F0E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8FA1E00-25B7-45D1-B307-1064ACE98431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94BFA64-AFD6-4137-AD4E-4353018264E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238C56-69CD-4B98-B25F-B62C36D61EC5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74B417-A53A-407B-9B02-E568B08A2A54}"/>
              </a:ext>
            </a:extLst>
          </p:cNvPr>
          <p:cNvGrpSpPr/>
          <p:nvPr/>
        </p:nvGrpSpPr>
        <p:grpSpPr>
          <a:xfrm>
            <a:off x="3073388" y="1647825"/>
            <a:ext cx="8890012" cy="5198538"/>
            <a:chOff x="3073388" y="1647825"/>
            <a:chExt cx="8890012" cy="5198538"/>
          </a:xfrm>
        </p:grpSpPr>
        <p:sp>
          <p:nvSpPr>
            <p:cNvPr id="39" name="Rectangle: Top Corners Rounded 38">
              <a:extLst>
                <a:ext uri="{FF2B5EF4-FFF2-40B4-BE49-F238E27FC236}">
                  <a16:creationId xmlns:a16="http://schemas.microsoft.com/office/drawing/2014/main" id="{C2D7E126-93C3-489B-A487-F4F8F7AE7B7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EDED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A47DF0AB-D428-4467-AD2C-76B56E20E337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Canh Thang - 9Slide.vn">
            <a:extLst>
              <a:ext uri="{FF2B5EF4-FFF2-40B4-BE49-F238E27FC236}">
                <a16:creationId xmlns:a16="http://schemas.microsoft.com/office/drawing/2014/main" id="{24B38E20-147F-42AC-BF76-7A146C9C4E1D}"/>
              </a:ext>
            </a:extLst>
          </p:cNvPr>
          <p:cNvSpPr/>
          <p:nvPr/>
        </p:nvSpPr>
        <p:spPr>
          <a:xfrm>
            <a:off x="10762457" y="3092358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107DCE-9668-4199-B7B8-5A18743C1914}"/>
              </a:ext>
            </a:extLst>
          </p:cNvPr>
          <p:cNvSpPr txBox="1"/>
          <p:nvPr/>
        </p:nvSpPr>
        <p:spPr>
          <a:xfrm>
            <a:off x="3810000" y="2438400"/>
            <a:ext cx="5255991" cy="18129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hạng này dưới số hạng kia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 cho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cột đơn vị thẳng cột đơn vị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FDE1C1-59EA-4C6E-9D36-D2F61832343B}"/>
              </a:ext>
            </a:extLst>
          </p:cNvPr>
          <p:cNvSpPr txBox="1"/>
          <p:nvPr/>
        </p:nvSpPr>
        <p:spPr>
          <a:xfrm>
            <a:off x="8967017" y="2986655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0E0545-0275-4ACB-9E0B-25C1D941CC02}"/>
              </a:ext>
            </a:extLst>
          </p:cNvPr>
          <p:cNvSpPr txBox="1"/>
          <p:nvPr/>
        </p:nvSpPr>
        <p:spPr>
          <a:xfrm>
            <a:off x="10757862" y="4087681"/>
            <a:ext cx="60960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B3491BB-9958-4E6D-8919-2BF5CD6BE94E}"/>
              </a:ext>
            </a:extLst>
          </p:cNvPr>
          <p:cNvCxnSpPr>
            <a:cxnSpLocks/>
          </p:cNvCxnSpPr>
          <p:nvPr/>
        </p:nvCxnSpPr>
        <p:spPr>
          <a:xfrm flipV="1">
            <a:off x="9693748" y="5094179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lus Sign 45">
            <a:extLst>
              <a:ext uri="{FF2B5EF4-FFF2-40B4-BE49-F238E27FC236}">
                <a16:creationId xmlns:a16="http://schemas.microsoft.com/office/drawing/2014/main" id="{0A0DD254-135B-49AB-BB3A-44675B83F0BD}"/>
              </a:ext>
            </a:extLst>
          </p:cNvPr>
          <p:cNvSpPr/>
          <p:nvPr/>
        </p:nvSpPr>
        <p:spPr>
          <a:xfrm>
            <a:off x="9209217" y="3961952"/>
            <a:ext cx="476088" cy="476088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DC3735-5007-4CE9-B8B5-8A78097ABECA}"/>
              </a:ext>
            </a:extLst>
          </p:cNvPr>
          <p:cNvSpPr txBox="1"/>
          <p:nvPr/>
        </p:nvSpPr>
        <p:spPr>
          <a:xfrm>
            <a:off x="3876992" y="4033403"/>
            <a:ext cx="2033249" cy="563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 cộng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0023377-FADC-4317-B077-EEFFEB9E2D87}"/>
              </a:ext>
            </a:extLst>
          </p:cNvPr>
          <p:cNvSpPr txBox="1"/>
          <p:nvPr/>
        </p:nvSpPr>
        <p:spPr>
          <a:xfrm>
            <a:off x="3876992" y="5120322"/>
            <a:ext cx="2117311" cy="563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 ngang</a:t>
            </a:r>
          </a:p>
        </p:txBody>
      </p:sp>
      <p:pic>
        <p:nvPicPr>
          <p:cNvPr id="49" name="Big Bullet  - 9Slide.vn">
            <a:extLst>
              <a:ext uri="{FF2B5EF4-FFF2-40B4-BE49-F238E27FC236}">
                <a16:creationId xmlns:a16="http://schemas.microsoft.com/office/drawing/2014/main" id="{DA3A3193-24A8-4BD6-9C02-AF68679281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401" y="2522220"/>
            <a:ext cx="316196" cy="394028"/>
          </a:xfrm>
          <a:prstGeom prst="rect">
            <a:avLst/>
          </a:prstGeom>
        </p:spPr>
      </p:pic>
      <p:pic>
        <p:nvPicPr>
          <p:cNvPr id="50" name="Big Bullet  - 9Slide.vn">
            <a:extLst>
              <a:ext uri="{FF2B5EF4-FFF2-40B4-BE49-F238E27FC236}">
                <a16:creationId xmlns:a16="http://schemas.microsoft.com/office/drawing/2014/main" id="{3AA919D5-8ABA-4A11-8458-C9877659C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393" y="4121607"/>
            <a:ext cx="316196" cy="394028"/>
          </a:xfrm>
          <a:prstGeom prst="rect">
            <a:avLst/>
          </a:prstGeom>
        </p:spPr>
      </p:pic>
      <p:pic>
        <p:nvPicPr>
          <p:cNvPr id="51" name="Big Bullet  - 9Slide.vn">
            <a:extLst>
              <a:ext uri="{FF2B5EF4-FFF2-40B4-BE49-F238E27FC236}">
                <a16:creationId xmlns:a16="http://schemas.microsoft.com/office/drawing/2014/main" id="{8B40BC0F-C725-4270-AEDC-236B31108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393" y="5236859"/>
            <a:ext cx="316196" cy="3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/>
          <p:bldP spid="43" grpId="0"/>
          <p:bldP spid="44" grpId="0"/>
          <p:bldP spid="46" grpId="0" animBg="1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42" grpId="0"/>
          <p:bldP spid="43" grpId="0"/>
          <p:bldP spid="44" grpId="0"/>
          <p:bldP spid="46" grpId="0" animBg="1"/>
          <p:bldP spid="47" grpId="0"/>
          <p:bldP spid="4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341" y="-40164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C2D29726-F71B-4276-A1EE-6ECD4AE8A199}"/>
              </a:ext>
            </a:extLst>
          </p:cNvPr>
          <p:cNvSpPr/>
          <p:nvPr/>
        </p:nvSpPr>
        <p:spPr>
          <a:xfrm>
            <a:off x="3073388" y="1647825"/>
            <a:ext cx="8890012" cy="5198537"/>
          </a:xfrm>
          <a:prstGeom prst="round2SameRect">
            <a:avLst/>
          </a:prstGeom>
          <a:solidFill>
            <a:srgbClr val="FEDED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Top Corners Rounded 29">
            <a:extLst>
              <a:ext uri="{FF2B5EF4-FFF2-40B4-BE49-F238E27FC236}">
                <a16:creationId xmlns:a16="http://schemas.microsoft.com/office/drawing/2014/main" id="{238730E8-9412-4DB7-8371-91533BADB827}"/>
              </a:ext>
            </a:extLst>
          </p:cNvPr>
          <p:cNvSpPr>
            <a:spLocks noChangeAspect="1"/>
          </p:cNvSpPr>
          <p:nvPr/>
        </p:nvSpPr>
        <p:spPr>
          <a:xfrm>
            <a:off x="3248452" y="1816609"/>
            <a:ext cx="8576983" cy="5029754"/>
          </a:xfrm>
          <a:prstGeom prst="round2SameRect">
            <a:avLst/>
          </a:prstGeom>
          <a:blipFill dpi="0" rotWithShape="0">
            <a:blip r:embed="rId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15CE8DB-95A8-4412-BF30-891EEC86A095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667690" y="2446020"/>
            <a:ext cx="609584" cy="3243831"/>
          </a:xfrm>
          <a:prstGeom prst="roundRect">
            <a:avLst>
              <a:gd name="adj" fmla="val 25241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506687C-E616-42E2-B139-709A7D43DD8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420"/>
          <a:stretch/>
        </p:blipFill>
        <p:spPr>
          <a:xfrm>
            <a:off x="1647084" y="420195"/>
            <a:ext cx="9220200" cy="10369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6517A4F-382A-4C98-B98B-4EA1F68EE487}"/>
              </a:ext>
            </a:extLst>
          </p:cNvPr>
          <p:cNvSpPr txBox="1"/>
          <p:nvPr/>
        </p:nvSpPr>
        <p:spPr>
          <a:xfrm>
            <a:off x="2825700" y="685238"/>
            <a:ext cx="851726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 thực hiện phép cộng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229+5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 có thể làm như sau: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793678-B26F-496B-AD83-C743DD3F74D7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874154D7-3889-4D79-B5FE-1C07606B74C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74BF655E-F416-46B0-993D-D5829C43DC61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2F321F1-1518-4C2E-913E-6C8080D47101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7057168-D2FE-48D3-8F56-4959319E5A83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886690" y="2387427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61C7BA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0EFFE1D-D5E0-4FAD-8CBF-3B43DE176A42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283024" y="2406849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753DA0-87E6-4AD6-A64D-B22907A09232}"/>
              </a:ext>
            </a:extLst>
          </p:cNvPr>
          <p:cNvSpPr txBox="1"/>
          <p:nvPr/>
        </p:nvSpPr>
        <p:spPr>
          <a:xfrm>
            <a:off x="3467239" y="2197894"/>
            <a:ext cx="213594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8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6068E5-4C34-443C-9881-D3230A11C8C8}"/>
              </a:ext>
            </a:extLst>
          </p:cNvPr>
          <p:cNvSpPr txBox="1"/>
          <p:nvPr/>
        </p:nvSpPr>
        <p:spPr>
          <a:xfrm>
            <a:off x="4898358" y="3158858"/>
            <a:ext cx="62610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8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8000" b="1" i="0" u="none" strike="noStrike" kern="1200" cap="none" spc="8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6725315-7576-4341-8564-E3EF2943943C}"/>
              </a:ext>
            </a:extLst>
          </p:cNvPr>
          <p:cNvCxnSpPr>
            <a:cxnSpLocks noChangeAspect="1"/>
          </p:cNvCxnSpPr>
          <p:nvPr>
            <p:custDataLst>
              <p:tags r:id="rId4"/>
            </p:custDataLst>
          </p:nvPr>
        </p:nvCxnSpPr>
        <p:spPr>
          <a:xfrm>
            <a:off x="3707354" y="4247093"/>
            <a:ext cx="1817108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Plus Sign 62">
            <a:extLst>
              <a:ext uri="{FF2B5EF4-FFF2-40B4-BE49-F238E27FC236}">
                <a16:creationId xmlns:a16="http://schemas.microsoft.com/office/drawing/2014/main" id="{E6A5E405-1CE1-43B0-93A9-1EA90851D6C3}"/>
              </a:ext>
            </a:extLst>
          </p:cNvPr>
          <p:cNvSpPr/>
          <p:nvPr/>
        </p:nvSpPr>
        <p:spPr>
          <a:xfrm>
            <a:off x="3229693" y="3343474"/>
            <a:ext cx="476088" cy="476088"/>
          </a:xfrm>
          <a:prstGeom prst="mathPlus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D67E37-4C59-49DE-8AA8-6FA21F23DDB3}"/>
              </a:ext>
            </a:extLst>
          </p:cNvPr>
          <p:cNvGrpSpPr/>
          <p:nvPr/>
        </p:nvGrpSpPr>
        <p:grpSpPr>
          <a:xfrm>
            <a:off x="152400" y="3158858"/>
            <a:ext cx="2781292" cy="1005840"/>
            <a:chOff x="152400" y="1981200"/>
            <a:chExt cx="2781292" cy="1005840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952E87C-39FE-4B56-8B88-DA7458E307BD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2AB01CB-19C2-4FEF-ACE8-29BD15E95004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FC384F7-71E6-4BA4-AD5C-D6FFFD631BC7}"/>
                </a:ext>
              </a:extLst>
            </p:cNvPr>
            <p:cNvSpPr txBox="1"/>
            <p:nvPr/>
          </p:nvSpPr>
          <p:spPr>
            <a:xfrm>
              <a:off x="984440" y="2080736"/>
              <a:ext cx="1115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EFD4B9A8-E389-403A-B90B-7407741DC6A8}"/>
              </a:ext>
            </a:extLst>
          </p:cNvPr>
          <p:cNvSpPr txBox="1"/>
          <p:nvPr/>
        </p:nvSpPr>
        <p:spPr>
          <a:xfrm>
            <a:off x="6502737" y="2348046"/>
            <a:ext cx="49938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9C3D686-B219-4318-9407-6C5A9D5FCE9A}"/>
              </a:ext>
            </a:extLst>
          </p:cNvPr>
          <p:cNvSpPr txBox="1"/>
          <p:nvPr/>
        </p:nvSpPr>
        <p:spPr>
          <a:xfrm>
            <a:off x="6628884" y="3564266"/>
            <a:ext cx="295074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cộng 5 bằng </a:t>
            </a: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FF8D481-7202-4F35-88F3-59C3860D9D82}"/>
              </a:ext>
            </a:extLst>
          </p:cNvPr>
          <p:cNvSpPr txBox="1"/>
          <p:nvPr/>
        </p:nvSpPr>
        <p:spPr>
          <a:xfrm>
            <a:off x="9647950" y="3581518"/>
            <a:ext cx="22510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4,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nhớ 1.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2CB4DE-9D3B-421F-84E7-29043E1BA507}"/>
              </a:ext>
            </a:extLst>
          </p:cNvPr>
          <p:cNvSpPr txBox="1"/>
          <p:nvPr/>
        </p:nvSpPr>
        <p:spPr>
          <a:xfrm>
            <a:off x="6660776" y="4158974"/>
            <a:ext cx="2840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thêm 1 bằng 3,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633E0BE-3764-4576-92EC-E39ABCD14B03}"/>
              </a:ext>
            </a:extLst>
          </p:cNvPr>
          <p:cNvSpPr txBox="1"/>
          <p:nvPr/>
        </p:nvSpPr>
        <p:spPr>
          <a:xfrm>
            <a:off x="9638457" y="4167663"/>
            <a:ext cx="1051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3.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AE319B-41A6-4DA0-8122-8EC126778B02}"/>
              </a:ext>
            </a:extLst>
          </p:cNvPr>
          <p:cNvSpPr txBox="1"/>
          <p:nvPr/>
        </p:nvSpPr>
        <p:spPr>
          <a:xfrm>
            <a:off x="6502738" y="5629326"/>
            <a:ext cx="366696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229 + 5 = 234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3B3114B-4F66-4DAD-A984-EDCC6B942337}"/>
              </a:ext>
            </a:extLst>
          </p:cNvPr>
          <p:cNvSpPr txBox="1"/>
          <p:nvPr/>
        </p:nvSpPr>
        <p:spPr>
          <a:xfrm>
            <a:off x="4921642" y="4178236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8000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52C9622-1CA0-45CA-A77A-6F6A7A767A81}"/>
              </a:ext>
            </a:extLst>
          </p:cNvPr>
          <p:cNvSpPr txBox="1"/>
          <p:nvPr/>
        </p:nvSpPr>
        <p:spPr>
          <a:xfrm>
            <a:off x="4271189" y="4159971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 noProof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8000" b="1" i="0" u="none" strike="noStrike" kern="1200" cap="none" spc="30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6" name="Big Bullet  - 9Slide.vn">
            <a:extLst>
              <a:ext uri="{FF2B5EF4-FFF2-40B4-BE49-F238E27FC236}">
                <a16:creationId xmlns:a16="http://schemas.microsoft.com/office/drawing/2014/main" id="{3243ACB0-126E-4F9C-9AAE-0D5DBAD46A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826" y="2491489"/>
            <a:ext cx="316196" cy="394028"/>
          </a:xfrm>
          <a:prstGeom prst="rect">
            <a:avLst/>
          </a:prstGeom>
        </p:spPr>
      </p:pic>
      <p:pic>
        <p:nvPicPr>
          <p:cNvPr id="77" name="Big Bullet - 9Slide.vn">
            <a:extLst>
              <a:ext uri="{FF2B5EF4-FFF2-40B4-BE49-F238E27FC236}">
                <a16:creationId xmlns:a16="http://schemas.microsoft.com/office/drawing/2014/main" id="{9D5F4BA5-9808-4B17-ABFF-07D040A9C3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826" y="5729578"/>
            <a:ext cx="316196" cy="394028"/>
          </a:xfrm>
          <a:prstGeom prst="rect">
            <a:avLst/>
          </a:prstGeom>
        </p:spPr>
      </p:pic>
      <p:pic>
        <p:nvPicPr>
          <p:cNvPr id="78" name="Small Bullet - 9Slide.vn">
            <a:extLst>
              <a:ext uri="{FF2B5EF4-FFF2-40B4-BE49-F238E27FC236}">
                <a16:creationId xmlns:a16="http://schemas.microsoft.com/office/drawing/2014/main" id="{34000F37-C0ED-4988-9A67-3A6FF8D231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460" y="3698624"/>
            <a:ext cx="170555" cy="212538"/>
          </a:xfrm>
          <a:prstGeom prst="rect">
            <a:avLst/>
          </a:prstGeom>
        </p:spPr>
      </p:pic>
      <p:pic>
        <p:nvPicPr>
          <p:cNvPr id="79" name="Small Bullet - 9Slide.vn1">
            <a:extLst>
              <a:ext uri="{FF2B5EF4-FFF2-40B4-BE49-F238E27FC236}">
                <a16:creationId xmlns:a16="http://schemas.microsoft.com/office/drawing/2014/main" id="{F8302DA8-70C0-47C6-9C00-7C6A0215B2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352" y="4291211"/>
            <a:ext cx="170555" cy="212538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B6C23D1-088B-406F-8A0E-C02650B0800F}"/>
              </a:ext>
            </a:extLst>
          </p:cNvPr>
          <p:cNvSpPr txBox="1"/>
          <p:nvPr/>
        </p:nvSpPr>
        <p:spPr>
          <a:xfrm>
            <a:off x="3592644" y="4176002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6AFF8EB-7089-4100-AF68-3CA70E3F900B}"/>
              </a:ext>
            </a:extLst>
          </p:cNvPr>
          <p:cNvSpPr txBox="1"/>
          <p:nvPr/>
        </p:nvSpPr>
        <p:spPr>
          <a:xfrm>
            <a:off x="6628884" y="4717732"/>
            <a:ext cx="2840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2,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502954-0695-4DE6-9296-21764B97FE8A}"/>
              </a:ext>
            </a:extLst>
          </p:cNvPr>
          <p:cNvSpPr txBox="1"/>
          <p:nvPr/>
        </p:nvSpPr>
        <p:spPr>
          <a:xfrm>
            <a:off x="7600889" y="4712482"/>
            <a:ext cx="9429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2</a:t>
            </a:r>
          </a:p>
        </p:txBody>
      </p:sp>
      <p:pic>
        <p:nvPicPr>
          <p:cNvPr id="83" name="Small Bullet - 9Slide.vn1">
            <a:extLst>
              <a:ext uri="{FF2B5EF4-FFF2-40B4-BE49-F238E27FC236}">
                <a16:creationId xmlns:a16="http://schemas.microsoft.com/office/drawing/2014/main" id="{D23AD2B2-EDA1-4586-A585-C5DE4A9BB2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460" y="4849969"/>
            <a:ext cx="170555" cy="2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58" grpId="0" animBg="1"/>
          <p:bldP spid="59" grpId="0" animBg="1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/>
          <p:bldP spid="75" grpId="0"/>
          <p:bldP spid="80" grpId="0"/>
          <p:bldP spid="81" grpId="0"/>
          <p:bldP spid="8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58" grpId="0" animBg="1"/>
          <p:bldP spid="59" grpId="0" animBg="1"/>
          <p:bldP spid="68" grpId="0"/>
          <p:bldP spid="69" grpId="0"/>
          <p:bldP spid="70" grpId="0"/>
          <p:bldP spid="71" grpId="0"/>
          <p:bldP spid="72" grpId="0"/>
          <p:bldP spid="73" grpId="0"/>
          <p:bldP spid="74" grpId="0"/>
          <p:bldP spid="75" grpId="0"/>
          <p:bldP spid="80" grpId="0"/>
          <p:bldP spid="81" grpId="0"/>
          <p:bldP spid="8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42" name="Graphic 7">
            <a:extLst>
              <a:ext uri="{FF2B5EF4-FFF2-40B4-BE49-F238E27FC236}">
                <a16:creationId xmlns:a16="http://schemas.microsoft.com/office/drawing/2014/main" id="{13D091FC-5169-490D-94A2-8E6CCA4DF07D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A3A3B7D-028E-44C3-8B47-60E7C83F1EEE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44" name="Graphic 7">
              <a:extLst>
                <a:ext uri="{FF2B5EF4-FFF2-40B4-BE49-F238E27FC236}">
                  <a16:creationId xmlns:a16="http://schemas.microsoft.com/office/drawing/2014/main" id="{E1418572-278F-4993-AAD9-C6997FEF9351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45" name="Graphic 7">
                <a:extLst>
                  <a:ext uri="{FF2B5EF4-FFF2-40B4-BE49-F238E27FC236}">
                    <a16:creationId xmlns:a16="http://schemas.microsoft.com/office/drawing/2014/main" id="{504C60BA-1CD3-43A3-B764-866E15503325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63FA8053-E3D5-4DE4-B248-93B032B2E74E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1C48D0DE-0FDB-436E-B9CB-3209021A95A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aphic 7">
                <a:extLst>
                  <a:ext uri="{FF2B5EF4-FFF2-40B4-BE49-F238E27FC236}">
                    <a16:creationId xmlns:a16="http://schemas.microsoft.com/office/drawing/2014/main" id="{58893DAF-ED6C-4552-A0B6-BC27EE631D09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D0786A3B-E24D-4A71-A77D-755412000BB2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DF2474FE-265D-4927-9046-6C58FD01681E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aphic 7">
                <a:extLst>
                  <a:ext uri="{FF2B5EF4-FFF2-40B4-BE49-F238E27FC236}">
                    <a16:creationId xmlns:a16="http://schemas.microsoft.com/office/drawing/2014/main" id="{E81B7125-1AAC-46E8-BF71-AD417B8E52F7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BF33A777-2967-4EB5-9783-4CB20373E8F8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F93A707B-03D3-4032-BCCA-923A6ABBEFE6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72F5D3CF-96F5-4C3D-9902-B851C0F33005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D82078B7-5BB0-44B1-B4A5-7896DCE57814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DD00E91-8EBC-4BF6-824C-AD243B5CBE8E}"/>
              </a:ext>
            </a:extLst>
          </p:cNvPr>
          <p:cNvSpPr txBox="1"/>
          <p:nvPr/>
        </p:nvSpPr>
        <p:spPr>
          <a:xfrm>
            <a:off x="4496103" y="1156385"/>
            <a:ext cx="4195059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254+163 = ?</a:t>
            </a:r>
          </a:p>
        </p:txBody>
      </p:sp>
      <p:pic>
        <p:nvPicPr>
          <p:cNvPr id="89" name="Picture 8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1FAAE9A-A6A4-49A8-99B5-91528BB40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8D5E6B5-5ABD-426C-8A53-5A90140F6D7B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91" name="Graphic 7">
              <a:extLst>
                <a:ext uri="{FF2B5EF4-FFF2-40B4-BE49-F238E27FC236}">
                  <a16:creationId xmlns:a16="http://schemas.microsoft.com/office/drawing/2014/main" id="{C2C9533E-6E45-434C-AEF3-140F86F772D9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9537A4DB-6324-49EC-8D3F-1EFAC7F61446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4" name="Graphic 7">
                <a:extLst>
                  <a:ext uri="{FF2B5EF4-FFF2-40B4-BE49-F238E27FC236}">
                    <a16:creationId xmlns:a16="http://schemas.microsoft.com/office/drawing/2014/main" id="{F1DDD65B-2AAF-458B-8FD7-199ACA8BD83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5" name="Graphic 7">
                  <a:extLst>
                    <a:ext uri="{FF2B5EF4-FFF2-40B4-BE49-F238E27FC236}">
                      <a16:creationId xmlns:a16="http://schemas.microsoft.com/office/drawing/2014/main" id="{FFDEC16D-1540-469E-AE71-4F6ED0FD452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5815E49-5D17-47E4-B946-8BDE3A116E2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Freeform: Shape 104">
                    <a:extLst>
                      <a:ext uri="{FF2B5EF4-FFF2-40B4-BE49-F238E27FC236}">
                        <a16:creationId xmlns:a16="http://schemas.microsoft.com/office/drawing/2014/main" id="{106F98BD-E4B3-4AFA-830C-8E557B25385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6" name="Graphic 7">
                  <a:extLst>
                    <a:ext uri="{FF2B5EF4-FFF2-40B4-BE49-F238E27FC236}">
                      <a16:creationId xmlns:a16="http://schemas.microsoft.com/office/drawing/2014/main" id="{D70007E0-1479-42FF-A698-FF020FC45A64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DD866E8-0C50-40BE-9917-285CED6A1CFF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79DD47D9-FF81-45DF-A956-AC744A8E765A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7" name="Graphic 7">
                  <a:extLst>
                    <a:ext uri="{FF2B5EF4-FFF2-40B4-BE49-F238E27FC236}">
                      <a16:creationId xmlns:a16="http://schemas.microsoft.com/office/drawing/2014/main" id="{231B91B2-D9CB-403C-B617-087405DE877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DF80F547-5C54-408D-AAE0-C8F69717C09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1558537E-917A-49E5-8F1A-0C77CBBC092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F0F21AF-8E35-46B9-AEB4-496DE648BDDE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ACE9B54C-F2F5-49FC-B635-46E4D62C0733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749A25D-D4ED-428B-8E9C-7E029222692C}"/>
                </a:ext>
              </a:extLst>
            </p:cNvPr>
            <p:cNvSpPr txBox="1"/>
            <p:nvPr/>
          </p:nvSpPr>
          <p:spPr>
            <a:xfrm>
              <a:off x="4571999" y="744850"/>
              <a:ext cx="61933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CÙNG NHAU TÌM CÁCH NHÉ!</a:t>
              </a:r>
            </a:p>
          </p:txBody>
        </p:sp>
      </p:grp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B1847A51-02EB-4A9C-BC29-79F8193CF7B4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</p:spTree>
    <p:extLst>
      <p:ext uri="{BB962C8B-B14F-4D97-AF65-F5344CB8AC3E}">
        <p14:creationId xmlns:p14="http://schemas.microsoft.com/office/powerpoint/2010/main" val="2151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B1847A51-02EB-4A9C-BC29-79F8193CF7B4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F76B583-1EBD-4AB6-9848-14BA9E677827}"/>
              </a:ext>
            </a:extLst>
          </p:cNvPr>
          <p:cNvSpPr/>
          <p:nvPr/>
        </p:nvSpPr>
        <p:spPr>
          <a:xfrm>
            <a:off x="9082024" y="227970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DE80212-4C1D-4DE0-B842-66BF465B5E28}"/>
              </a:ext>
            </a:extLst>
          </p:cNvPr>
          <p:cNvSpPr/>
          <p:nvPr/>
        </p:nvSpPr>
        <p:spPr>
          <a:xfrm>
            <a:off x="9115891" y="1464880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4DF9688-6DCB-4827-AF25-F9E7283B21E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11150879" y="45494"/>
            <a:ext cx="395036" cy="58995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76CB03F-6D23-4995-8933-F1EFCB94C0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11342652" y="1225603"/>
            <a:ext cx="395036" cy="58995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50DC24A-7460-451B-8AB4-A6A9C2EBD73C}"/>
              </a:ext>
            </a:extLst>
          </p:cNvPr>
          <p:cNvGrpSpPr/>
          <p:nvPr/>
        </p:nvGrpSpPr>
        <p:grpSpPr>
          <a:xfrm>
            <a:off x="3789767" y="349606"/>
            <a:ext cx="5046771" cy="2074467"/>
            <a:chOff x="3722255" y="1490091"/>
            <a:chExt cx="5046771" cy="2074467"/>
          </a:xfrm>
        </p:grpSpPr>
        <p:grpSp>
          <p:nvGrpSpPr>
            <p:cNvPr id="55" name="Graphic 7">
              <a:extLst>
                <a:ext uri="{FF2B5EF4-FFF2-40B4-BE49-F238E27FC236}">
                  <a16:creationId xmlns:a16="http://schemas.microsoft.com/office/drawing/2014/main" id="{7C140662-8C3E-4745-965E-6DFE341C1323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4384B9C-8B95-4525-BD1E-A972EE8B142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8" name="Graphic 7">
                <a:extLst>
                  <a:ext uri="{FF2B5EF4-FFF2-40B4-BE49-F238E27FC236}">
                    <a16:creationId xmlns:a16="http://schemas.microsoft.com/office/drawing/2014/main" id="{31748C56-D9F4-4EB0-82FF-7898C5725B1E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59" name="Graphic 7">
                  <a:extLst>
                    <a:ext uri="{FF2B5EF4-FFF2-40B4-BE49-F238E27FC236}">
                      <a16:creationId xmlns:a16="http://schemas.microsoft.com/office/drawing/2014/main" id="{9B5FF014-9ABC-466F-84CF-39758995690D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68" name="Freeform: Shape 67">
                    <a:extLst>
                      <a:ext uri="{FF2B5EF4-FFF2-40B4-BE49-F238E27FC236}">
                        <a16:creationId xmlns:a16="http://schemas.microsoft.com/office/drawing/2014/main" id="{10DCBD37-8A82-49BC-829E-10AF233F57A0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54E700EC-94C3-47D0-A471-47A02EFC42C5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0" name="Graphic 7">
                  <a:extLst>
                    <a:ext uri="{FF2B5EF4-FFF2-40B4-BE49-F238E27FC236}">
                      <a16:creationId xmlns:a16="http://schemas.microsoft.com/office/drawing/2014/main" id="{4C83F906-E69E-49ED-807A-AF3332218490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66" name="Freeform: Shape 65">
                    <a:extLst>
                      <a:ext uri="{FF2B5EF4-FFF2-40B4-BE49-F238E27FC236}">
                        <a16:creationId xmlns:a16="http://schemas.microsoft.com/office/drawing/2014/main" id="{5266A87E-16D4-4F4B-B235-3AF2ADAD0168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9D32DB40-6688-4390-A7E5-74CFEEBE02B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" name="Graphic 7">
                  <a:extLst>
                    <a:ext uri="{FF2B5EF4-FFF2-40B4-BE49-F238E27FC236}">
                      <a16:creationId xmlns:a16="http://schemas.microsoft.com/office/drawing/2014/main" id="{5321CF41-BB39-4BDA-A499-D95F8AF5CA76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38117841-05BA-41BE-81F8-3421552B2559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D0F28D32-11F8-45BE-9D6E-D9D956A22FE1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A3933DA4-C8EB-4559-B9DE-447A318BCE0E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3325E74-304C-4F52-9EBE-22852582B028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DF9E82-89D6-4909-ADC7-2DCA303F2C16}"/>
                </a:ext>
              </a:extLst>
            </p:cNvPr>
            <p:cNvSpPr txBox="1"/>
            <p:nvPr/>
          </p:nvSpPr>
          <p:spPr>
            <a:xfrm>
              <a:off x="4407107" y="1787455"/>
              <a:ext cx="3750899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đã làm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bằng cách nào?</a:t>
              </a:r>
            </a:p>
          </p:txBody>
        </p:sp>
      </p:grpSp>
      <p:pic>
        <p:nvPicPr>
          <p:cNvPr id="70" name="Picture 69" descr="A picture containing text&#10;&#10;Description automatically generated">
            <a:extLst>
              <a:ext uri="{FF2B5EF4-FFF2-40B4-BE49-F238E27FC236}">
                <a16:creationId xmlns:a16="http://schemas.microsoft.com/office/drawing/2014/main" id="{38C11EE7-D7A4-4B7B-AA29-ECD46DB83A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513" y="1397074"/>
            <a:ext cx="6315743" cy="5731291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532CE112-B383-4507-9E77-B564264C20FF}"/>
              </a:ext>
            </a:extLst>
          </p:cNvPr>
          <p:cNvSpPr txBox="1"/>
          <p:nvPr/>
        </p:nvSpPr>
        <p:spPr>
          <a:xfrm>
            <a:off x="390149" y="2489199"/>
            <a:ext cx="267919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254+263=417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2A1E77-7B15-46EB-A877-2DCE2C1FE2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/>
          <a:stretch/>
        </p:blipFill>
        <p:spPr>
          <a:xfrm>
            <a:off x="5573569" y="2623947"/>
            <a:ext cx="3980405" cy="394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 animBg="1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 animBg="1"/>
          <p:bldP spid="41" grpId="0" animBg="1"/>
          <p:bldP spid="71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B1847A51-02EB-4A9C-BC29-79F8193CF7B4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D931FC-973F-4183-8332-82F2DCBB83B3}"/>
              </a:ext>
            </a:extLst>
          </p:cNvPr>
          <p:cNvGrpSpPr/>
          <p:nvPr/>
        </p:nvGrpSpPr>
        <p:grpSpPr>
          <a:xfrm>
            <a:off x="3247698" y="211514"/>
            <a:ext cx="8944302" cy="3244432"/>
            <a:chOff x="3247698" y="211514"/>
            <a:chExt cx="8944302" cy="3244432"/>
          </a:xfrm>
        </p:grpSpPr>
        <p:grpSp>
          <p:nvGrpSpPr>
            <p:cNvPr id="32" name="Graphic 7">
              <a:extLst>
                <a:ext uri="{FF2B5EF4-FFF2-40B4-BE49-F238E27FC236}">
                  <a16:creationId xmlns:a16="http://schemas.microsoft.com/office/drawing/2014/main" id="{3142A194-1ADD-40E0-9DC8-F07B9E8F756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AE01002-2873-4A08-BAE0-B6200AABD7F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aphic 7">
                <a:extLst>
                  <a:ext uri="{FF2B5EF4-FFF2-40B4-BE49-F238E27FC236}">
                    <a16:creationId xmlns:a16="http://schemas.microsoft.com/office/drawing/2014/main" id="{F96401C5-F4D2-4157-9665-0E2EBFE9C913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0358BE66-F81F-4C66-BC3E-DB30E6D13E03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9B430D4A-6684-4316-B639-F298286E921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171D05C9-2D68-4A2E-A54E-654411125D0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Graphic 7">
                  <a:extLst>
                    <a:ext uri="{FF2B5EF4-FFF2-40B4-BE49-F238E27FC236}">
                      <a16:creationId xmlns:a16="http://schemas.microsoft.com/office/drawing/2014/main" id="{E18FA6D0-4C4D-4B88-A4F7-04B72C647E50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5" name="Freeform: Shape 44">
                    <a:extLst>
                      <a:ext uri="{FF2B5EF4-FFF2-40B4-BE49-F238E27FC236}">
                        <a16:creationId xmlns:a16="http://schemas.microsoft.com/office/drawing/2014/main" id="{61F684F8-32B3-4C88-9A21-0BB64CD6075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Freeform: Shape 45">
                    <a:extLst>
                      <a:ext uri="{FF2B5EF4-FFF2-40B4-BE49-F238E27FC236}">
                        <a16:creationId xmlns:a16="http://schemas.microsoft.com/office/drawing/2014/main" id="{AFB047E5-E871-455A-B587-4EEE6421C79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8" name="Graphic 7">
                  <a:extLst>
                    <a:ext uri="{FF2B5EF4-FFF2-40B4-BE49-F238E27FC236}">
                      <a16:creationId xmlns:a16="http://schemas.microsoft.com/office/drawing/2014/main" id="{B096DF5C-EDC3-48D1-AEA2-64A7D1404185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D928EFD7-6846-4D3A-9021-DD6C52171048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5ECA589B-A7E3-4192-8C22-0697F5F8E45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974A03DB-74C9-4F08-A2BC-5EFC4E02F88C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4EBC8802-1B15-434B-8AD1-9E1640F6B035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6FD012-8919-44DE-AF8A-E4080F6556AB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882587" y="827444"/>
              <a:ext cx="7583958" cy="203132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có thể sử dụng các</a:t>
              </a:r>
              <a:b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thẻ chục và khối lập phương để</a:t>
              </a:r>
              <a:b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minh họa cho phép tính nhé!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A13C42D5-FAC1-41BB-BA27-52D414EB5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F14C57D-BBC9-4362-ACCD-E0682601EE3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5A0F023-738F-4B85-9BB0-2A6C374282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2684167" y="1489751"/>
            <a:ext cx="395036" cy="589955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3368CA3-3383-4668-9EC3-FCE8C7DCF9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1"/>
          <a:stretch/>
        </p:blipFill>
        <p:spPr>
          <a:xfrm>
            <a:off x="6039366" y="3437382"/>
            <a:ext cx="3202548" cy="317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B1847A51-02EB-4A9C-BC29-79F8193CF7B4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CÙNG HỌC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B4558-BFF2-4AAC-8BB7-B5786997B118}"/>
              </a:ext>
            </a:extLst>
          </p:cNvPr>
          <p:cNvSpPr txBox="1"/>
          <p:nvPr/>
        </p:nvSpPr>
        <p:spPr>
          <a:xfrm>
            <a:off x="7704728" y="621339"/>
            <a:ext cx="2731197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254+163=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42913C2-DA8A-46E6-BF89-DAC8024345A6}"/>
              </a:ext>
            </a:extLst>
          </p:cNvPr>
          <p:cNvSpPr/>
          <p:nvPr/>
        </p:nvSpPr>
        <p:spPr>
          <a:xfrm>
            <a:off x="4196948" y="481498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594B042-8580-4674-B38C-8A12A0D0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21390959">
            <a:off x="6242140" y="662232"/>
            <a:ext cx="395036" cy="58995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A533E81-A7EB-4F0F-BCE0-B6491BFB43B7}"/>
              </a:ext>
            </a:extLst>
          </p:cNvPr>
          <p:cNvSpPr txBox="1"/>
          <p:nvPr/>
        </p:nvSpPr>
        <p:spPr>
          <a:xfrm>
            <a:off x="8240224" y="3710203"/>
            <a:ext cx="108042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417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36003F8-8E8A-4591-9133-5DD292F5FCA4}"/>
              </a:ext>
            </a:extLst>
          </p:cNvPr>
          <p:cNvSpPr txBox="1"/>
          <p:nvPr/>
        </p:nvSpPr>
        <p:spPr>
          <a:xfrm>
            <a:off x="8145505" y="2149323"/>
            <a:ext cx="124080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A4BA99-4B56-4E72-AD54-FC9C2F14F18D}"/>
              </a:ext>
            </a:extLst>
          </p:cNvPr>
          <p:cNvSpPr txBox="1"/>
          <p:nvPr/>
        </p:nvSpPr>
        <p:spPr>
          <a:xfrm>
            <a:off x="8123297" y="4560671"/>
            <a:ext cx="145525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163</a:t>
            </a:r>
          </a:p>
        </p:txBody>
      </p:sp>
      <p:sp>
        <p:nvSpPr>
          <p:cNvPr id="55" name="Left Brace 54">
            <a:extLst>
              <a:ext uri="{FF2B5EF4-FFF2-40B4-BE49-F238E27FC236}">
                <a16:creationId xmlns:a16="http://schemas.microsoft.com/office/drawing/2014/main" id="{DA447866-0DDE-414F-9EC3-E33ECE462A53}"/>
              </a:ext>
            </a:extLst>
          </p:cNvPr>
          <p:cNvSpPr/>
          <p:nvPr/>
        </p:nvSpPr>
        <p:spPr>
          <a:xfrm rot="10800000">
            <a:off x="7627364" y="1464650"/>
            <a:ext cx="347922" cy="2255664"/>
          </a:xfrm>
          <a:prstGeom prst="leftBrace">
            <a:avLst>
              <a:gd name="adj1" fmla="val 68777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924764-9A2C-4510-A34D-78F7CC486F29}"/>
              </a:ext>
            </a:extLst>
          </p:cNvPr>
          <p:cNvSpPr/>
          <p:nvPr/>
        </p:nvSpPr>
        <p:spPr>
          <a:xfrm rot="10800000">
            <a:off x="7815676" y="3980783"/>
            <a:ext cx="307621" cy="2033233"/>
          </a:xfrm>
          <a:prstGeom prst="leftBrace">
            <a:avLst>
              <a:gd name="adj1" fmla="val 68777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9" name="Plus Sign 88">
            <a:extLst>
              <a:ext uri="{FF2B5EF4-FFF2-40B4-BE49-F238E27FC236}">
                <a16:creationId xmlns:a16="http://schemas.microsoft.com/office/drawing/2014/main" id="{3F3E245A-868F-4301-8E4F-A2409AAA9FFD}"/>
              </a:ext>
            </a:extLst>
          </p:cNvPr>
          <p:cNvSpPr/>
          <p:nvPr/>
        </p:nvSpPr>
        <p:spPr>
          <a:xfrm>
            <a:off x="8548337" y="3280996"/>
            <a:ext cx="642445" cy="597249"/>
          </a:xfrm>
          <a:prstGeom prst="mathPlus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D31D8B-5CE9-4A5F-B996-5BF6D7F763CD}"/>
              </a:ext>
            </a:extLst>
          </p:cNvPr>
          <p:cNvGrpSpPr/>
          <p:nvPr/>
        </p:nvGrpSpPr>
        <p:grpSpPr>
          <a:xfrm>
            <a:off x="3796300" y="1628790"/>
            <a:ext cx="3570673" cy="2024121"/>
            <a:chOff x="1756072" y="2308507"/>
            <a:chExt cx="3570673" cy="2024121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5D003E8-CF07-4493-906D-BD572710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072" y="2308507"/>
              <a:ext cx="1691933" cy="166693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3B8B99E-8BF8-4FAE-B8CA-0C3C3ECF8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441" y="2759850"/>
              <a:ext cx="217569" cy="157277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A28EF1B1-5EB4-4841-80C2-4D78F780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875" y="4039425"/>
              <a:ext cx="217569" cy="211919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266783A6-B124-46D9-A930-5D9F71725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10" y="2665698"/>
              <a:ext cx="1691933" cy="166693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74B6373-378B-4587-8ADF-FF528C397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875" y="3785197"/>
              <a:ext cx="217569" cy="211919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F24E6E14-E75E-43CE-ADA4-FAF9357F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1875" y="3467256"/>
              <a:ext cx="217569" cy="211919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A4C573C-5211-4115-A3E3-0DA460BAC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4296" y="2736378"/>
              <a:ext cx="217569" cy="1572778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913D948E-10BF-4481-85BA-C1ADCC41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5785" y="2745145"/>
              <a:ext cx="217569" cy="1572778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6ED0893-4D97-4C4E-8598-F05B3D301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640" y="2721673"/>
              <a:ext cx="217569" cy="157277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1444CC03-5F87-48E2-B1C8-421EDBFF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6516" y="2711550"/>
              <a:ext cx="217569" cy="1572778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428428E7-319C-4330-A1C6-405D02E47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176" y="3166497"/>
              <a:ext cx="217569" cy="211919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F7862-F774-41B1-8114-28F5F352C86C}"/>
              </a:ext>
            </a:extLst>
          </p:cNvPr>
          <p:cNvGrpSpPr/>
          <p:nvPr/>
        </p:nvGrpSpPr>
        <p:grpSpPr>
          <a:xfrm>
            <a:off x="4214947" y="4067896"/>
            <a:ext cx="3467068" cy="1672450"/>
            <a:chOff x="6610859" y="2650055"/>
            <a:chExt cx="3467068" cy="1672450"/>
          </a:xfrm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A1FEE89-87D3-4F06-BD58-250B3ABF7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859" y="2650055"/>
              <a:ext cx="1691933" cy="166693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B4917C1-996A-4D86-AC81-97EE2C41A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370" y="2749727"/>
              <a:ext cx="217569" cy="1572778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099FDDA0-D741-47F9-A559-A11380CB9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714" y="2735022"/>
              <a:ext cx="217569" cy="1572778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ACFD952F-B5C2-499B-A92E-9C8CF892B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0569" y="2711550"/>
              <a:ext cx="217569" cy="1572778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98008A12-B6AD-4DEC-835A-A6CDA69EC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445" y="2701427"/>
              <a:ext cx="217569" cy="1572778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80E6886C-0CA6-42E6-8351-78C856413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0788" y="2734315"/>
              <a:ext cx="217569" cy="1572778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BC665BC-7794-4701-90F5-8F696E1F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014" y="2701427"/>
              <a:ext cx="217569" cy="1572778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0C111ECE-2D4B-4D01-9674-D45511DA6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0358" y="4052728"/>
              <a:ext cx="217569" cy="211919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3ED3447B-82FA-4781-8C72-3716F3993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0358" y="3798500"/>
              <a:ext cx="217569" cy="211919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4CF5694F-C378-4ED2-9D73-2CAA24E85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0358" y="3480559"/>
              <a:ext cx="217569" cy="21191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CF193D0-2F73-4743-B1DA-CD459CB58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93" y="1547758"/>
            <a:ext cx="5284668" cy="50091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91AA3EB-8D9E-437C-A0C8-48A8AEC2B585}"/>
              </a:ext>
            </a:extLst>
          </p:cNvPr>
          <p:cNvGrpSpPr/>
          <p:nvPr/>
        </p:nvGrpSpPr>
        <p:grpSpPr>
          <a:xfrm>
            <a:off x="3034088" y="2300737"/>
            <a:ext cx="5057961" cy="3120679"/>
            <a:chOff x="-3489006" y="2491539"/>
            <a:chExt cx="5057961" cy="3120679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00FCDCFE-C3BC-4871-8E40-F47EC54E2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90" y="4894030"/>
              <a:ext cx="217569" cy="211919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DCA77D44-C3C2-47A1-9FE3-FEC700BEB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390" y="4639802"/>
              <a:ext cx="217569" cy="211919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BAD761C1-EA62-4A2E-92A2-B34891899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793" y="4337626"/>
              <a:ext cx="217569" cy="21191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4DB38F1-9A4F-495A-B715-601D7DA5AE23}"/>
                </a:ext>
              </a:extLst>
            </p:cNvPr>
            <p:cNvGrpSpPr/>
            <p:nvPr/>
          </p:nvGrpSpPr>
          <p:grpSpPr>
            <a:xfrm>
              <a:off x="-3489006" y="2491539"/>
              <a:ext cx="4275174" cy="3120679"/>
              <a:chOff x="-4073279" y="1781283"/>
              <a:chExt cx="4275174" cy="3120679"/>
            </a:xfrm>
          </p:grpSpPr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6B6E1F11-BD39-4050-A940-21329E91D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073279" y="3235032"/>
                <a:ext cx="1691933" cy="1666930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C135242-24CF-4B07-A04E-20B445C11E2C}"/>
                  </a:ext>
                </a:extLst>
              </p:cNvPr>
              <p:cNvGrpSpPr/>
              <p:nvPr/>
            </p:nvGrpSpPr>
            <p:grpSpPr>
              <a:xfrm>
                <a:off x="-3600592" y="1781283"/>
                <a:ext cx="3802487" cy="3092233"/>
                <a:chOff x="-2658332" y="2632202"/>
                <a:chExt cx="3802487" cy="3092233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26BE0C63-C094-4D2C-A588-6176DCBFEC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538635" y="3131205"/>
                  <a:ext cx="1691933" cy="1666930"/>
                </a:xfrm>
                <a:prstGeom prst="rect">
                  <a:avLst/>
                </a:prstGeom>
              </p:spPr>
            </p:pic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A723FADD-497B-4B02-9B7F-A2B5D02832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6975" y="3688507"/>
                  <a:ext cx="217569" cy="1572778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C8E60B66-C237-430C-84CC-C589A6062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36713" y="4057505"/>
                  <a:ext cx="1691933" cy="1666930"/>
                </a:xfrm>
                <a:prstGeom prst="rect">
                  <a:avLst/>
                </a:prstGeom>
              </p:spPr>
            </p:pic>
            <p:pic>
              <p:nvPicPr>
                <p:cNvPr id="121" name="Picture 120">
                  <a:extLst>
                    <a:ext uri="{FF2B5EF4-FFF2-40B4-BE49-F238E27FC236}">
                      <a16:creationId xmlns:a16="http://schemas.microsoft.com/office/drawing/2014/main" id="{E4A82487-E6A8-457E-BFC5-59DAA30C89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658332" y="2632202"/>
                  <a:ext cx="1691933" cy="1666930"/>
                </a:xfrm>
                <a:prstGeom prst="rect">
                  <a:avLst/>
                </a:prstGeom>
              </p:spPr>
            </p:pic>
            <p:pic>
              <p:nvPicPr>
                <p:cNvPr id="123" name="Picture 122">
                  <a:extLst>
                    <a:ext uri="{FF2B5EF4-FFF2-40B4-BE49-F238E27FC236}">
                      <a16:creationId xmlns:a16="http://schemas.microsoft.com/office/drawing/2014/main" id="{631F7324-E8D8-4BCC-BBCC-072E9850D5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3649" y="3688507"/>
                  <a:ext cx="217569" cy="1572778"/>
                </a:xfrm>
                <a:prstGeom prst="rect">
                  <a:avLst/>
                </a:prstGeom>
              </p:spPr>
            </p:pic>
            <p:pic>
              <p:nvPicPr>
                <p:cNvPr id="124" name="Picture 123">
                  <a:extLst>
                    <a:ext uri="{FF2B5EF4-FFF2-40B4-BE49-F238E27FC236}">
                      <a16:creationId xmlns:a16="http://schemas.microsoft.com/office/drawing/2014/main" id="{98FAEED8-B30E-49CA-9AFE-329CE30ABF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6586" y="3688507"/>
                  <a:ext cx="217569" cy="15727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D8CF440-E3C6-4273-903E-9273FA83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763" y="4040863"/>
              <a:ext cx="217569" cy="211919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75A586C-26D6-4DBC-81C9-07F15DAF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763" y="3786635"/>
              <a:ext cx="217569" cy="211919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AFC76328-5AE2-417C-8A35-20145D9F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386" y="4575837"/>
              <a:ext cx="217569" cy="211919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6B11E977-1D36-4731-9343-44342DFE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950" y="4885857"/>
              <a:ext cx="217569" cy="2119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64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14675 -0.472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52" grpId="0"/>
      <p:bldP spid="53" grpId="0"/>
      <p:bldP spid="55" grpId="0" animBg="1"/>
      <p:bldP spid="56" grpId="0" animBg="1"/>
      <p:bldP spid="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84D859C-3AC1-4EAA-8413-B2FF06358B4E}"/>
              </a:ext>
            </a:extLst>
          </p:cNvPr>
          <p:cNvGrpSpPr/>
          <p:nvPr/>
        </p:nvGrpSpPr>
        <p:grpSpPr>
          <a:xfrm>
            <a:off x="1752600" y="436589"/>
            <a:ext cx="10210800" cy="1036988"/>
            <a:chOff x="2971800" y="403525"/>
            <a:chExt cx="10210800" cy="1036988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01A8728-B5B8-46FF-80E3-8009F7B33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CA33E4-94C9-493D-B17E-EF7311EA757A}"/>
                </a:ext>
              </a:extLst>
            </p:cNvPr>
            <p:cNvSpPr txBox="1"/>
            <p:nvPr/>
          </p:nvSpPr>
          <p:spPr>
            <a:xfrm>
              <a:off x="3324608" y="685800"/>
              <a:ext cx="890840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phép cộng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254+163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 có thể làm như sau: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820F0F74-A672-46B1-974C-E8D0F1BEC085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147" name="Rectangle: Rounded Corners 146">
              <a:extLst>
                <a:ext uri="{FF2B5EF4-FFF2-40B4-BE49-F238E27FC236}">
                  <a16:creationId xmlns:a16="http://schemas.microsoft.com/office/drawing/2014/main" id="{193459CF-ACC5-414D-A30E-298777534709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6FAF8E51-CFEA-4C4B-B0E3-060E310C3DCD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22BD3CF0-4C09-43F5-B716-F566E891ECFF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EFC8F79-E3D7-4BD0-ADE2-6CB033926A7B}"/>
              </a:ext>
            </a:extLst>
          </p:cNvPr>
          <p:cNvGrpSpPr/>
          <p:nvPr/>
        </p:nvGrpSpPr>
        <p:grpSpPr>
          <a:xfrm>
            <a:off x="3073388" y="1647825"/>
            <a:ext cx="8890012" cy="5198538"/>
            <a:chOff x="3073388" y="1647825"/>
            <a:chExt cx="8890012" cy="5198538"/>
          </a:xfrm>
        </p:grpSpPr>
        <p:sp>
          <p:nvSpPr>
            <p:cNvPr id="151" name="Rectangle: Top Corners Rounded 150">
              <a:extLst>
                <a:ext uri="{FF2B5EF4-FFF2-40B4-BE49-F238E27FC236}">
                  <a16:creationId xmlns:a16="http://schemas.microsoft.com/office/drawing/2014/main" id="{057E76FA-D5CA-4E77-91BA-97F6152E79DA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FFDFD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2" name="Rectangle: Top Corners Rounded 151">
              <a:extLst>
                <a:ext uri="{FF2B5EF4-FFF2-40B4-BE49-F238E27FC236}">
                  <a16:creationId xmlns:a16="http://schemas.microsoft.com/office/drawing/2014/main" id="{BBE2099E-BCF9-4471-9E04-E35BB59885B2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6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53" name="Canh Thang - 9Slide.vn">
            <a:extLst>
              <a:ext uri="{FF2B5EF4-FFF2-40B4-BE49-F238E27FC236}">
                <a16:creationId xmlns:a16="http://schemas.microsoft.com/office/drawing/2014/main" id="{031181DD-45D3-4AC2-B1FE-0B3A1F407049}"/>
              </a:ext>
            </a:extLst>
          </p:cNvPr>
          <p:cNvSpPr/>
          <p:nvPr/>
        </p:nvSpPr>
        <p:spPr>
          <a:xfrm>
            <a:off x="10902699" y="3045308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99F2C11-0D1D-4D51-B54F-7E6E4F56A935}"/>
              </a:ext>
            </a:extLst>
          </p:cNvPr>
          <p:cNvSpPr txBox="1"/>
          <p:nvPr/>
        </p:nvSpPr>
        <p:spPr>
          <a:xfrm>
            <a:off x="3810000" y="2438400"/>
            <a:ext cx="5255991" cy="30625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hạng này dưới số hạng kia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 cho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cột đơn vị thẳng cột đơn vị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cột chục thẳng cột chục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70AD4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cột trăm thẳng cột trăm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0E63438-E7CE-4BBF-A39E-2E93A2CD1A93}"/>
              </a:ext>
            </a:extLst>
          </p:cNvPr>
          <p:cNvSpPr txBox="1"/>
          <p:nvPr/>
        </p:nvSpPr>
        <p:spPr>
          <a:xfrm>
            <a:off x="9344598" y="3014908"/>
            <a:ext cx="21717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254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47EDD492-61BD-4B8A-AB42-4A9F199C33FE}"/>
              </a:ext>
            </a:extLst>
          </p:cNvPr>
          <p:cNvSpPr txBox="1"/>
          <p:nvPr/>
        </p:nvSpPr>
        <p:spPr>
          <a:xfrm>
            <a:off x="9269183" y="4046220"/>
            <a:ext cx="224311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spc="3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163</a:t>
            </a:r>
            <a:endParaRPr kumimoji="0" lang="en-US" sz="8000" b="1" i="0" u="none" strike="noStrike" kern="1200" cap="none" spc="3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C3FE03B6-9A2A-494D-8B08-E05A01C385CF}"/>
              </a:ext>
            </a:extLst>
          </p:cNvPr>
          <p:cNvCxnSpPr>
            <a:cxnSpLocks/>
          </p:cNvCxnSpPr>
          <p:nvPr/>
        </p:nvCxnSpPr>
        <p:spPr>
          <a:xfrm>
            <a:off x="9693748" y="5105400"/>
            <a:ext cx="1818552" cy="33972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Plus Sign 157">
            <a:extLst>
              <a:ext uri="{FF2B5EF4-FFF2-40B4-BE49-F238E27FC236}">
                <a16:creationId xmlns:a16="http://schemas.microsoft.com/office/drawing/2014/main" id="{4D11AA17-407B-48E1-9F30-ABC3F3E3A470}"/>
              </a:ext>
            </a:extLst>
          </p:cNvPr>
          <p:cNvSpPr/>
          <p:nvPr/>
        </p:nvSpPr>
        <p:spPr>
          <a:xfrm>
            <a:off x="9414863" y="3969720"/>
            <a:ext cx="476088" cy="476088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353506F-8CAF-4EF7-96D9-F31C309BEDCB}"/>
              </a:ext>
            </a:extLst>
          </p:cNvPr>
          <p:cNvSpPr txBox="1"/>
          <p:nvPr/>
        </p:nvSpPr>
        <p:spPr>
          <a:xfrm>
            <a:off x="3876992" y="5042861"/>
            <a:ext cx="2033249" cy="563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 cộng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461B3CB-6898-41F9-91BC-1513BF8C879D}"/>
              </a:ext>
            </a:extLst>
          </p:cNvPr>
          <p:cNvSpPr txBox="1"/>
          <p:nvPr/>
        </p:nvSpPr>
        <p:spPr>
          <a:xfrm>
            <a:off x="3876992" y="5662932"/>
            <a:ext cx="2117311" cy="56335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 ngang</a:t>
            </a:r>
          </a:p>
        </p:txBody>
      </p:sp>
      <p:pic>
        <p:nvPicPr>
          <p:cNvPr id="161" name="Big Bullet  - 9Slide.vn">
            <a:extLst>
              <a:ext uri="{FF2B5EF4-FFF2-40B4-BE49-F238E27FC236}">
                <a16:creationId xmlns:a16="http://schemas.microsoft.com/office/drawing/2014/main" id="{682FBBF0-C159-4161-82FB-D26804323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4401" y="2522220"/>
            <a:ext cx="316196" cy="394028"/>
          </a:xfrm>
          <a:prstGeom prst="rect">
            <a:avLst/>
          </a:prstGeom>
        </p:spPr>
      </p:pic>
      <p:pic>
        <p:nvPicPr>
          <p:cNvPr id="162" name="Big Bullet  - 9Slide.vn">
            <a:extLst>
              <a:ext uri="{FF2B5EF4-FFF2-40B4-BE49-F238E27FC236}">
                <a16:creationId xmlns:a16="http://schemas.microsoft.com/office/drawing/2014/main" id="{F4D2AD60-D51C-48F0-A333-8CD5B22C3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393" y="5131065"/>
            <a:ext cx="316196" cy="394028"/>
          </a:xfrm>
          <a:prstGeom prst="rect">
            <a:avLst/>
          </a:prstGeom>
        </p:spPr>
      </p:pic>
      <p:pic>
        <p:nvPicPr>
          <p:cNvPr id="163" name="Big Bullet  - 9Slide.vn">
            <a:extLst>
              <a:ext uri="{FF2B5EF4-FFF2-40B4-BE49-F238E27FC236}">
                <a16:creationId xmlns:a16="http://schemas.microsoft.com/office/drawing/2014/main" id="{4AF3AF74-8377-4509-8943-B54466CCCD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1393" y="5779469"/>
            <a:ext cx="316196" cy="39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8" dur="75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9" dur="75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 animBg="1"/>
          <p:bldP spid="154" grpId="0"/>
          <p:bldP spid="155" grpId="0"/>
          <p:bldP spid="156" grpId="0"/>
          <p:bldP spid="158" grpId="0" animBg="1"/>
          <p:bldP spid="159" grpId="0"/>
          <p:bldP spid="1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75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3" grpId="0" animBg="1"/>
          <p:bldP spid="154" grpId="0"/>
          <p:bldP spid="155" grpId="0"/>
          <p:bldP spid="156" grpId="0"/>
          <p:bldP spid="158" grpId="0" animBg="1"/>
          <p:bldP spid="159" grpId="0"/>
          <p:bldP spid="160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D84D859C-3AC1-4EAA-8413-B2FF06358B4E}"/>
              </a:ext>
            </a:extLst>
          </p:cNvPr>
          <p:cNvGrpSpPr/>
          <p:nvPr/>
        </p:nvGrpSpPr>
        <p:grpSpPr>
          <a:xfrm>
            <a:off x="1752600" y="436589"/>
            <a:ext cx="10210800" cy="1036988"/>
            <a:chOff x="2971800" y="403525"/>
            <a:chExt cx="10210800" cy="1036988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401A8728-B5B8-46FF-80E3-8009F7B33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-8064"/>
            <a:stretch/>
          </p:blipFill>
          <p:spPr>
            <a:xfrm>
              <a:off x="2971800" y="403525"/>
              <a:ext cx="10210800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BCA33E4-94C9-493D-B17E-EF7311EA757A}"/>
                </a:ext>
              </a:extLst>
            </p:cNvPr>
            <p:cNvSpPr txBox="1"/>
            <p:nvPr/>
          </p:nvSpPr>
          <p:spPr>
            <a:xfrm>
              <a:off x="3324608" y="685800"/>
              <a:ext cx="8908401" cy="4616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phép cộng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254+163 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 có thể làm như sau:</a:t>
              </a:r>
            </a:p>
          </p:txBody>
        </p:sp>
      </p:grpSp>
      <p:sp>
        <p:nvSpPr>
          <p:cNvPr id="28" name="Rectangle: Top Corners Rounded 27">
            <a:extLst>
              <a:ext uri="{FF2B5EF4-FFF2-40B4-BE49-F238E27FC236}">
                <a16:creationId xmlns:a16="http://schemas.microsoft.com/office/drawing/2014/main" id="{57157D2D-F2F3-47C8-9992-CFD292E9DAB9}"/>
              </a:ext>
            </a:extLst>
          </p:cNvPr>
          <p:cNvSpPr/>
          <p:nvPr/>
        </p:nvSpPr>
        <p:spPr>
          <a:xfrm>
            <a:off x="3073388" y="1647825"/>
            <a:ext cx="8890012" cy="5198537"/>
          </a:xfrm>
          <a:prstGeom prst="round2SameRect">
            <a:avLst/>
          </a:prstGeom>
          <a:solidFill>
            <a:srgbClr val="FFDED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EB79DBCC-3E67-4862-BBE5-FF54B158BE06}"/>
              </a:ext>
            </a:extLst>
          </p:cNvPr>
          <p:cNvSpPr>
            <a:spLocks noChangeAspect="1"/>
          </p:cNvSpPr>
          <p:nvPr/>
        </p:nvSpPr>
        <p:spPr>
          <a:xfrm>
            <a:off x="3248452" y="1816609"/>
            <a:ext cx="8576983" cy="5029754"/>
          </a:xfrm>
          <a:prstGeom prst="round2SameRect">
            <a:avLst/>
          </a:prstGeom>
          <a:blipFill dpi="0" rotWithShape="0"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2006FB6-D86B-4738-8C18-DE997B85342C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667690" y="2446020"/>
            <a:ext cx="609584" cy="3243831"/>
          </a:xfrm>
          <a:prstGeom prst="roundRect">
            <a:avLst>
              <a:gd name="adj" fmla="val 25241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1B97DC-BE8F-4B35-9511-FD3E2BFEE571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  <a:solidFill>
            <a:srgbClr val="FFDED5"/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5C39990-23A9-4300-B397-7E2EE23F8C0A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DD4B99CA-AC6E-4D8D-BD74-5136F874C551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grp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6D5000E-9EDD-492D-9DE2-B7B61E97FB75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13FDC03-F17F-4BC8-85B9-5FCF27CD682F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4886690" y="2387427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61C7BA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69BE24C-28C5-4CFF-8E1E-D947C874CA39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4283024" y="2406849"/>
            <a:ext cx="609584" cy="324383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82BAC7-F7CD-4CC2-B77C-B8703273B5D2}"/>
              </a:ext>
            </a:extLst>
          </p:cNvPr>
          <p:cNvSpPr txBox="1"/>
          <p:nvPr/>
        </p:nvSpPr>
        <p:spPr>
          <a:xfrm>
            <a:off x="3467239" y="2197894"/>
            <a:ext cx="213594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8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F1CE1B-FF1B-4687-BB28-1BD901C5D2ED}"/>
              </a:ext>
            </a:extLst>
          </p:cNvPr>
          <p:cNvSpPr txBox="1"/>
          <p:nvPr/>
        </p:nvSpPr>
        <p:spPr>
          <a:xfrm>
            <a:off x="3505200" y="3158858"/>
            <a:ext cx="20192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8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0645A2A-D56B-4B88-AFD5-329812634254}"/>
              </a:ext>
            </a:extLst>
          </p:cNvPr>
          <p:cNvCxnSpPr>
            <a:cxnSpLocks noChangeAspect="1"/>
          </p:cNvCxnSpPr>
          <p:nvPr>
            <p:custDataLst>
              <p:tags r:id="rId4"/>
            </p:custDataLst>
          </p:nvPr>
        </p:nvCxnSpPr>
        <p:spPr>
          <a:xfrm>
            <a:off x="3707354" y="4247093"/>
            <a:ext cx="1817108" cy="0"/>
          </a:xfrm>
          <a:prstGeom prst="line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lus Sign 39">
            <a:extLst>
              <a:ext uri="{FF2B5EF4-FFF2-40B4-BE49-F238E27FC236}">
                <a16:creationId xmlns:a16="http://schemas.microsoft.com/office/drawing/2014/main" id="{D161ED03-597D-4AA7-95EA-F6BF45168293}"/>
              </a:ext>
            </a:extLst>
          </p:cNvPr>
          <p:cNvSpPr/>
          <p:nvPr/>
        </p:nvSpPr>
        <p:spPr>
          <a:xfrm>
            <a:off x="3229693" y="3343474"/>
            <a:ext cx="476088" cy="476088"/>
          </a:xfrm>
          <a:prstGeom prst="mathPlus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A9232C-0F08-4AD5-BCC4-1015525114FB}"/>
              </a:ext>
            </a:extLst>
          </p:cNvPr>
          <p:cNvGrpSpPr/>
          <p:nvPr/>
        </p:nvGrpSpPr>
        <p:grpSpPr>
          <a:xfrm>
            <a:off x="152400" y="3158858"/>
            <a:ext cx="2781292" cy="1005840"/>
            <a:chOff x="152400" y="1981200"/>
            <a:chExt cx="2781292" cy="1005840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4D22E2A4-7C86-4728-AA14-F9F6972CB5A7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FF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507219D9-5920-4290-8D55-782934232FD6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4B73F42-4E02-4E6A-908C-F454501F0409}"/>
                </a:ext>
              </a:extLst>
            </p:cNvPr>
            <p:cNvSpPr txBox="1"/>
            <p:nvPr/>
          </p:nvSpPr>
          <p:spPr>
            <a:xfrm>
              <a:off x="984440" y="2080736"/>
              <a:ext cx="1115691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DBB8C8-A039-4B7E-BB06-728B69A7E7DA}"/>
              </a:ext>
            </a:extLst>
          </p:cNvPr>
          <p:cNvSpPr txBox="1"/>
          <p:nvPr/>
        </p:nvSpPr>
        <p:spPr>
          <a:xfrm>
            <a:off x="6502737" y="2348046"/>
            <a:ext cx="49938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 từ phải sang trái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188E72-14E5-4456-B91B-8F0DEFFE1062}"/>
              </a:ext>
            </a:extLst>
          </p:cNvPr>
          <p:cNvSpPr txBox="1"/>
          <p:nvPr/>
        </p:nvSpPr>
        <p:spPr>
          <a:xfrm>
            <a:off x="6628884" y="3564266"/>
            <a:ext cx="2742354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 cộng 3 bằng </a:t>
            </a: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86FC3E-ACE6-46D7-A031-7C4CFAAA3FCF}"/>
              </a:ext>
            </a:extLst>
          </p:cNvPr>
          <p:cNvSpPr txBox="1"/>
          <p:nvPr/>
        </p:nvSpPr>
        <p:spPr>
          <a:xfrm>
            <a:off x="9647950" y="3581518"/>
            <a:ext cx="105195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7.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5E10FD-644E-4939-9D41-320A33198DBC}"/>
              </a:ext>
            </a:extLst>
          </p:cNvPr>
          <p:cNvSpPr txBox="1"/>
          <p:nvPr/>
        </p:nvSpPr>
        <p:spPr>
          <a:xfrm>
            <a:off x="6718493" y="4103378"/>
            <a:ext cx="314986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cộng 6 bằng 11,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945DED-781B-495F-9D92-1342D28F7570}"/>
              </a:ext>
            </a:extLst>
          </p:cNvPr>
          <p:cNvSpPr txBox="1"/>
          <p:nvPr/>
        </p:nvSpPr>
        <p:spPr>
          <a:xfrm>
            <a:off x="9698229" y="4134969"/>
            <a:ext cx="22510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 1, nhớ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65F407-D42B-4A45-981B-F19DBEFC70E7}"/>
              </a:ext>
            </a:extLst>
          </p:cNvPr>
          <p:cNvSpPr txBox="1"/>
          <p:nvPr/>
        </p:nvSpPr>
        <p:spPr>
          <a:xfrm>
            <a:off x="6502738" y="5629326"/>
            <a:ext cx="418633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 254 + 163 = 417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EA5F145-5B6C-4BFD-A613-2C4DF56FBEC6}"/>
              </a:ext>
            </a:extLst>
          </p:cNvPr>
          <p:cNvSpPr txBox="1"/>
          <p:nvPr/>
        </p:nvSpPr>
        <p:spPr>
          <a:xfrm>
            <a:off x="4921642" y="4178236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FDDE8E1-222F-4650-BC54-44736F5F7493}"/>
              </a:ext>
            </a:extLst>
          </p:cNvPr>
          <p:cNvSpPr txBox="1"/>
          <p:nvPr/>
        </p:nvSpPr>
        <p:spPr>
          <a:xfrm>
            <a:off x="4271189" y="4159971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3" name="Big Bullet  - 9Slide.vn">
            <a:extLst>
              <a:ext uri="{FF2B5EF4-FFF2-40B4-BE49-F238E27FC236}">
                <a16:creationId xmlns:a16="http://schemas.microsoft.com/office/drawing/2014/main" id="{D64CA20E-FB5B-4045-9E8C-617C3E46D6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826" y="2491489"/>
            <a:ext cx="316196" cy="394028"/>
          </a:xfrm>
          <a:prstGeom prst="rect">
            <a:avLst/>
          </a:prstGeom>
        </p:spPr>
      </p:pic>
      <p:pic>
        <p:nvPicPr>
          <p:cNvPr id="54" name="Big Bullet - 9Slide.vn">
            <a:extLst>
              <a:ext uri="{FF2B5EF4-FFF2-40B4-BE49-F238E27FC236}">
                <a16:creationId xmlns:a16="http://schemas.microsoft.com/office/drawing/2014/main" id="{A24819C8-33A0-4497-9235-2BDD29963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826" y="5729578"/>
            <a:ext cx="316196" cy="394028"/>
          </a:xfrm>
          <a:prstGeom prst="rect">
            <a:avLst/>
          </a:prstGeom>
        </p:spPr>
      </p:pic>
      <p:pic>
        <p:nvPicPr>
          <p:cNvPr id="55" name="Small Bullet - 9Slide.vn">
            <a:extLst>
              <a:ext uri="{FF2B5EF4-FFF2-40B4-BE49-F238E27FC236}">
                <a16:creationId xmlns:a16="http://schemas.microsoft.com/office/drawing/2014/main" id="{25B37AF4-0730-46D0-9864-64E945A72D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460" y="3698624"/>
            <a:ext cx="170555" cy="212538"/>
          </a:xfrm>
          <a:prstGeom prst="rect">
            <a:avLst/>
          </a:prstGeom>
        </p:spPr>
      </p:pic>
      <p:pic>
        <p:nvPicPr>
          <p:cNvPr id="56" name="Small Bullet - 9Slide.vn1">
            <a:extLst>
              <a:ext uri="{FF2B5EF4-FFF2-40B4-BE49-F238E27FC236}">
                <a16:creationId xmlns:a16="http://schemas.microsoft.com/office/drawing/2014/main" id="{2CCE03E6-B472-42D1-BE12-B048F03C70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352" y="4291211"/>
            <a:ext cx="170555" cy="2125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0DD0B79-F334-45B1-A714-9C06B04D8F29}"/>
              </a:ext>
            </a:extLst>
          </p:cNvPr>
          <p:cNvSpPr txBox="1"/>
          <p:nvPr/>
        </p:nvSpPr>
        <p:spPr>
          <a:xfrm>
            <a:off x="3592644" y="4176002"/>
            <a:ext cx="6095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CC8866-4631-4802-8241-3485A084E1B8}"/>
              </a:ext>
            </a:extLst>
          </p:cNvPr>
          <p:cNvSpPr txBox="1"/>
          <p:nvPr/>
        </p:nvSpPr>
        <p:spPr>
          <a:xfrm>
            <a:off x="6742954" y="4603747"/>
            <a:ext cx="284052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cộng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bằng 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16EB0B7-B8AB-496C-98E1-189828EA7C49}"/>
              </a:ext>
            </a:extLst>
          </p:cNvPr>
          <p:cNvSpPr txBox="1"/>
          <p:nvPr/>
        </p:nvSpPr>
        <p:spPr>
          <a:xfrm>
            <a:off x="9541702" y="4642490"/>
            <a:ext cx="2131994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bằng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4, viết 4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Small Bullet - 9Slide.vn1">
            <a:extLst>
              <a:ext uri="{FF2B5EF4-FFF2-40B4-BE49-F238E27FC236}">
                <a16:creationId xmlns:a16="http://schemas.microsoft.com/office/drawing/2014/main" id="{0F7DD140-3582-4F03-A129-79B93011A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7460" y="4849969"/>
            <a:ext cx="170555" cy="2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5" grpId="0" animBg="1"/>
          <p:bldP spid="36" grpId="0" animBg="1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7" grpId="0"/>
          <p:bldP spid="58" grpId="0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9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5" grpId="0" animBg="1"/>
          <p:bldP spid="36" grpId="0" animBg="1"/>
          <p:bldP spid="45" grpId="0"/>
          <p:bldP spid="46" grpId="0"/>
          <p:bldP spid="47" grpId="0"/>
          <p:bldP spid="48" grpId="0"/>
          <p:bldP spid="49" grpId="0"/>
          <p:bldP spid="50" grpId="0"/>
          <p:bldP spid="51" grpId="0"/>
          <p:bldP spid="52" grpId="0"/>
          <p:bldP spid="57" grpId="0"/>
          <p:bldP spid="58" grpId="0"/>
          <p:bldP spid="59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1C7AD-FFFE-48C6-BE10-60171A4B6B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0093" y="2246148"/>
            <a:ext cx="713293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2695A262-36EF-4241-A394-59555ADF82F6}"/>
              </a:ext>
            </a:extLst>
          </p:cNvPr>
          <p:cNvSpPr txBox="1"/>
          <p:nvPr/>
        </p:nvSpPr>
        <p:spPr>
          <a:xfrm>
            <a:off x="1216766" y="2094454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218 + 543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77B9258-57BB-4B7F-BD32-21EC8260A4AB}"/>
              </a:ext>
            </a:extLst>
          </p:cNvPr>
          <p:cNvSpPr txBox="1"/>
          <p:nvPr/>
        </p:nvSpPr>
        <p:spPr>
          <a:xfrm>
            <a:off x="4597404" y="2173667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394 + 412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2C519B-9986-42DD-8A2F-A59FFD50D640}"/>
              </a:ext>
            </a:extLst>
          </p:cNvPr>
          <p:cNvSpPr txBox="1"/>
          <p:nvPr/>
        </p:nvSpPr>
        <p:spPr>
          <a:xfrm>
            <a:off x="8351957" y="2161691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670 + 139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C941DD2-2DF5-4D70-A9E5-55591FF0A29F}"/>
              </a:ext>
            </a:extLst>
          </p:cNvPr>
          <p:cNvGrpSpPr/>
          <p:nvPr/>
        </p:nvGrpSpPr>
        <p:grpSpPr>
          <a:xfrm>
            <a:off x="1587453" y="4403514"/>
            <a:ext cx="9052785" cy="1729529"/>
            <a:chOff x="3247698" y="211514"/>
            <a:chExt cx="9803565" cy="3244433"/>
          </a:xfrm>
        </p:grpSpPr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id="{A91A59FF-0000-4391-B511-279C3DF87EAD}"/>
                </a:ext>
              </a:extLst>
            </p:cNvPr>
            <p:cNvGrpSpPr/>
            <p:nvPr/>
          </p:nvGrpSpPr>
          <p:grpSpPr>
            <a:xfrm>
              <a:off x="3247698" y="211514"/>
              <a:ext cx="9803565" cy="3244433"/>
              <a:chOff x="609584" y="2133703"/>
              <a:chExt cx="7850000" cy="3608931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74573B3F-BF63-4F02-BB58-5146A1B1B662}"/>
                  </a:ext>
                </a:extLst>
              </p:cNvPr>
              <p:cNvSpPr/>
              <p:nvPr/>
            </p:nvSpPr>
            <p:spPr>
              <a:xfrm>
                <a:off x="1098019" y="2344048"/>
                <a:ext cx="7256930" cy="3087470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FFC00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grpSp>
            <p:nvGrpSpPr>
              <p:cNvPr id="75" name="Graphic 7">
                <a:extLst>
                  <a:ext uri="{FF2B5EF4-FFF2-40B4-BE49-F238E27FC236}">
                    <a16:creationId xmlns:a16="http://schemas.microsoft.com/office/drawing/2014/main" id="{CE81EF39-B03D-4CBB-981E-71067BCD531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850000" cy="3608931"/>
                <a:chOff x="609584" y="2133703"/>
                <a:chExt cx="7850000" cy="3608931"/>
              </a:xfrm>
              <a:solidFill>
                <a:srgbClr val="000000"/>
              </a:solidFill>
            </p:grpSpPr>
            <p:grpSp>
              <p:nvGrpSpPr>
                <p:cNvPr id="76" name="Graphic 7">
                  <a:extLst>
                    <a:ext uri="{FF2B5EF4-FFF2-40B4-BE49-F238E27FC236}">
                      <a16:creationId xmlns:a16="http://schemas.microsoft.com/office/drawing/2014/main" id="{9202F55E-9028-4675-9E0B-6E76907D71B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7683466" cy="3608931"/>
                  <a:chOff x="776118" y="2133703"/>
                  <a:chExt cx="7683466" cy="3608931"/>
                </a:xfrm>
                <a:solidFill>
                  <a:srgbClr val="000000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3FEA296A-15EA-457D-AAC6-36E5738825A7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6481679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3A4000B1-CBAC-478D-8219-D970D622442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77" name="Graphic 7">
                  <a:extLst>
                    <a:ext uri="{FF2B5EF4-FFF2-40B4-BE49-F238E27FC236}">
                      <a16:creationId xmlns:a16="http://schemas.microsoft.com/office/drawing/2014/main" id="{7CF6893A-D875-4CD4-9C4D-9A960C3FD0D9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0C23A999-2B23-4EC4-ABEF-9C9CA83F490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1FE09F9E-33D9-4112-883A-3EB14672418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78" name="Graphic 7">
                  <a:extLst>
                    <a:ext uri="{FF2B5EF4-FFF2-40B4-BE49-F238E27FC236}">
                      <a16:creationId xmlns:a16="http://schemas.microsoft.com/office/drawing/2014/main" id="{41B6AE1B-A958-4AEC-B224-5067F14E490B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79" name="Freeform: Shape 78">
                    <a:extLst>
                      <a:ext uri="{FF2B5EF4-FFF2-40B4-BE49-F238E27FC236}">
                        <a16:creationId xmlns:a16="http://schemas.microsoft.com/office/drawing/2014/main" id="{7CCE5C2B-4C31-4024-8493-4466F612B2AA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0" name="Freeform: Shape 79">
                    <a:extLst>
                      <a:ext uri="{FF2B5EF4-FFF2-40B4-BE49-F238E27FC236}">
                        <a16:creationId xmlns:a16="http://schemas.microsoft.com/office/drawing/2014/main" id="{2D184BB6-8AED-4A4C-A9A6-104D56964A4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5EABBD5D-7627-41B3-86F9-75CBDB67C76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29121ECC-8A86-4EA8-B2A9-192CAD6E924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F809E47-0791-4C53-A06D-A3FF19AED62E}"/>
                </a:ext>
              </a:extLst>
            </p:cNvPr>
            <p:cNvSpPr txBox="1">
              <a:spLocks noChangeAspect="1"/>
            </p:cNvSpPr>
            <p:nvPr>
              <p:custDataLst>
                <p:tags r:id="rId2"/>
              </p:custDataLst>
            </p:nvPr>
          </p:nvSpPr>
          <p:spPr>
            <a:xfrm>
              <a:off x="4116542" y="1228171"/>
              <a:ext cx="8804046" cy="1224003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  <a:defRPr/>
              </a:pPr>
              <a:r>
                <a:rPr lang="en-US" sz="4000" b="1">
                  <a:solidFill>
                    <a:prstClr val="black">
                      <a:lumMod val="75000"/>
                      <a:lumOff val="25000"/>
                    </a:prstClr>
                  </a:solidFill>
                  <a:cs typeface="Calibri" panose="020F0502020204030204" pitchFamily="34" charset="0"/>
                </a:rPr>
                <a:t>Tất cả đều là phép cộng có nhớ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84C295F-096B-4BAF-91E7-D87A5CC72BDD}"/>
              </a:ext>
            </a:extLst>
          </p:cNvPr>
          <p:cNvGrpSpPr/>
          <p:nvPr/>
        </p:nvGrpSpPr>
        <p:grpSpPr>
          <a:xfrm>
            <a:off x="1598967" y="4371158"/>
            <a:ext cx="9472363" cy="1729528"/>
            <a:chOff x="3247698" y="211514"/>
            <a:chExt cx="8944302" cy="3244432"/>
          </a:xfrm>
        </p:grpSpPr>
        <p:grpSp>
          <p:nvGrpSpPr>
            <p:cNvPr id="88" name="Graphic 7">
              <a:extLst>
                <a:ext uri="{FF2B5EF4-FFF2-40B4-BE49-F238E27FC236}">
                  <a16:creationId xmlns:a16="http://schemas.microsoft.com/office/drawing/2014/main" id="{AE3B2857-79AB-4E77-8D08-015D1CFECFA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F417D6D-5056-4576-86FA-FCAB08E7829E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92D050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  <p:grpSp>
            <p:nvGrpSpPr>
              <p:cNvPr id="91" name="Graphic 7">
                <a:extLst>
                  <a:ext uri="{FF2B5EF4-FFF2-40B4-BE49-F238E27FC236}">
                    <a16:creationId xmlns:a16="http://schemas.microsoft.com/office/drawing/2014/main" id="{A4909F52-9F30-41D0-8A0C-CA86B7AC284C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2" name="Graphic 7">
                  <a:extLst>
                    <a:ext uri="{FF2B5EF4-FFF2-40B4-BE49-F238E27FC236}">
                      <a16:creationId xmlns:a16="http://schemas.microsoft.com/office/drawing/2014/main" id="{99770385-3108-46F2-B972-F3797571F49B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D8510432-E909-41A5-87B7-59C0EC8CC8F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41150B5B-0BD7-48FF-8C74-C0B99AB78AFF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93" name="Graphic 7">
                  <a:extLst>
                    <a:ext uri="{FF2B5EF4-FFF2-40B4-BE49-F238E27FC236}">
                      <a16:creationId xmlns:a16="http://schemas.microsoft.com/office/drawing/2014/main" id="{35F6DED8-96DA-4FF2-9C46-6B71D49CE333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23832100-FC78-44F4-97E6-F53BC2F6105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9CC02AC9-D1BE-43D5-975A-D2B7DC885D0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94" name="Graphic 7">
                  <a:extLst>
                    <a:ext uri="{FF2B5EF4-FFF2-40B4-BE49-F238E27FC236}">
                      <a16:creationId xmlns:a16="http://schemas.microsoft.com/office/drawing/2014/main" id="{97BAA9FD-4D17-4165-9A04-A64A5F05DF53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A3F5816-8394-4BE2-912B-7D7934F272FA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id="{4E3E5139-4846-4763-90FB-A2ADB4C8F0BA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id="{BA80E779-377E-458F-A5F9-9786D71F601A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5BA88199-CE32-4478-89A7-7475D1363812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226CD93-D962-4DA3-A146-D046A649C93B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4116543" y="1228171"/>
              <a:ext cx="7583958" cy="1224003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12000"/>
                </a:lnSpc>
                <a:defRPr/>
              </a:pPr>
              <a:r>
                <a:rPr lang="en-US" sz="4000" b="1">
                  <a:solidFill>
                    <a:prstClr val="black">
                      <a:lumMod val="75000"/>
                      <a:lumOff val="25000"/>
                    </a:prstClr>
                  </a:solidFill>
                  <a:cs typeface="Calibri" panose="020F0502020204030204" pitchFamily="34" charset="0"/>
                </a:rPr>
                <a:t>Quan sát và nhận xét 6 phép tính trên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 vào</a:t>
              </a:r>
            </a:p>
            <a:p>
              <a:pPr algn="ctr">
                <a:defRPr/>
              </a:pPr>
              <a:r>
                <a:rPr lang="en-US" sz="440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 con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4CAE6A6B-C981-4B2B-9743-5FDF3684223E}"/>
              </a:ext>
            </a:extLst>
          </p:cNvPr>
          <p:cNvSpPr txBox="1"/>
          <p:nvPr/>
        </p:nvSpPr>
        <p:spPr>
          <a:xfrm>
            <a:off x="1581570" y="3339365"/>
            <a:ext cx="20630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46 + 61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7637E94-D974-409B-A42B-E47922B19CC0}"/>
              </a:ext>
            </a:extLst>
          </p:cNvPr>
          <p:cNvSpPr txBox="1"/>
          <p:nvPr/>
        </p:nvSpPr>
        <p:spPr>
          <a:xfrm>
            <a:off x="4839769" y="3387828"/>
            <a:ext cx="20630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627 + 8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E510FC0-C7A1-49C9-B20D-0282584AA495}"/>
              </a:ext>
            </a:extLst>
          </p:cNvPr>
          <p:cNvSpPr txBox="1"/>
          <p:nvPr/>
        </p:nvSpPr>
        <p:spPr>
          <a:xfrm>
            <a:off x="8622107" y="3391365"/>
            <a:ext cx="241412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80 + 747</a:t>
            </a:r>
          </a:p>
        </p:txBody>
      </p:sp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712D46B-E847-40A5-B2A3-901E7909838B}"/>
              </a:ext>
            </a:extLst>
          </p:cNvPr>
          <p:cNvGrpSpPr/>
          <p:nvPr/>
        </p:nvGrpSpPr>
        <p:grpSpPr>
          <a:xfrm>
            <a:off x="457200" y="2254298"/>
            <a:ext cx="11353800" cy="5198537"/>
            <a:chOff x="457200" y="1828800"/>
            <a:chExt cx="11353800" cy="5198537"/>
          </a:xfrm>
        </p:grpSpPr>
        <p:sp>
          <p:nvSpPr>
            <p:cNvPr id="124" name="Rectangle: Top Corners Rounded 123">
              <a:extLst>
                <a:ext uri="{FF2B5EF4-FFF2-40B4-BE49-F238E27FC236}">
                  <a16:creationId xmlns:a16="http://schemas.microsoft.com/office/drawing/2014/main" id="{6EFA6CD0-20C8-4AA9-89B2-A9C5F1AFEBA6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5" name="Rectangle: Top Corners Rounded 124">
              <a:extLst>
                <a:ext uri="{FF2B5EF4-FFF2-40B4-BE49-F238E27FC236}">
                  <a16:creationId xmlns:a16="http://schemas.microsoft.com/office/drawing/2014/main" id="{2146D89A-0892-4E57-9AA8-29BE68D69C3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4042C94-6D8E-4E94-8FB3-AE26195A04EE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137" name="Graphic 7">
              <a:extLst>
                <a:ext uri="{FF2B5EF4-FFF2-40B4-BE49-F238E27FC236}">
                  <a16:creationId xmlns:a16="http://schemas.microsoft.com/office/drawing/2014/main" id="{4353EC3E-A863-49ED-A4D2-D07FB9A87A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EFB7A01-85B0-479C-A14B-7F3BC27CBC8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aphic 7">
                <a:extLst>
                  <a:ext uri="{FF2B5EF4-FFF2-40B4-BE49-F238E27FC236}">
                    <a16:creationId xmlns:a16="http://schemas.microsoft.com/office/drawing/2014/main" id="{3882524B-4EF1-4815-9BAD-3F27E69DCDB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41" name="Graphic 7">
                  <a:extLst>
                    <a:ext uri="{FF2B5EF4-FFF2-40B4-BE49-F238E27FC236}">
                      <a16:creationId xmlns:a16="http://schemas.microsoft.com/office/drawing/2014/main" id="{60E3663A-050A-4085-A759-24625A36E0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CA393591-2303-4187-BBBA-0FDF846A656E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8606B51C-6FCF-4EBB-8290-87B6D46B386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" name="Graphic 7">
                  <a:extLst>
                    <a:ext uri="{FF2B5EF4-FFF2-40B4-BE49-F238E27FC236}">
                      <a16:creationId xmlns:a16="http://schemas.microsoft.com/office/drawing/2014/main" id="{4C56EA3D-152A-44AD-A244-31EC94BC59B9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45493907-0747-469D-AC05-28A7BEB7EF3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699CFC3-258D-4088-81D0-6A932F91C0C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" name="Graphic 7">
                  <a:extLst>
                    <a:ext uri="{FF2B5EF4-FFF2-40B4-BE49-F238E27FC236}">
                      <a16:creationId xmlns:a16="http://schemas.microsoft.com/office/drawing/2014/main" id="{1E7B8A65-9AD4-424C-8C12-90A823392A2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CD900E75-15B4-4B41-94B1-D77F996700BD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BEB6642-7F3D-4D0B-A58F-3C13DC46A63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B74C7B7-DA54-43E8-9012-956ABC8267B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674BD41-CCB4-49FD-BD11-4C0ECACD1F4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11A0CC-DB89-4956-B5CC-9E63BBDEC0CE}"/>
                </a:ext>
              </a:extLst>
            </p:cNvPr>
            <p:cNvSpPr txBox="1"/>
            <p:nvPr/>
          </p:nvSpPr>
          <p:spPr>
            <a:xfrm>
              <a:off x="4927938" y="1949574"/>
              <a:ext cx="267014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Sửa bài</a:t>
              </a: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D03DF90D-13E8-4B4D-B7DB-ADD3CA923DEB}"/>
              </a:ext>
            </a:extLst>
          </p:cNvPr>
          <p:cNvSpPr txBox="1"/>
          <p:nvPr/>
        </p:nvSpPr>
        <p:spPr>
          <a:xfrm>
            <a:off x="1597660" y="3748561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218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A719CAE-EEFA-4E7E-A04C-4719929E88BD}"/>
              </a:ext>
            </a:extLst>
          </p:cNvPr>
          <p:cNvSpPr txBox="1"/>
          <p:nvPr/>
        </p:nvSpPr>
        <p:spPr>
          <a:xfrm>
            <a:off x="1576353" y="4801734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543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7CBE8F7-BD0C-46FA-8E3A-9C34A30E98AC}"/>
              </a:ext>
            </a:extLst>
          </p:cNvPr>
          <p:cNvSpPr txBox="1"/>
          <p:nvPr/>
        </p:nvSpPr>
        <p:spPr>
          <a:xfrm>
            <a:off x="1625890" y="5817397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761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1BE288A-3FE5-4900-99F5-D3B780C70566}"/>
              </a:ext>
            </a:extLst>
          </p:cNvPr>
          <p:cNvCxnSpPr>
            <a:cxnSpLocks/>
          </p:cNvCxnSpPr>
          <p:nvPr/>
        </p:nvCxnSpPr>
        <p:spPr>
          <a:xfrm>
            <a:off x="1576353" y="5817397"/>
            <a:ext cx="1473013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Plus Sign 155">
            <a:extLst>
              <a:ext uri="{FF2B5EF4-FFF2-40B4-BE49-F238E27FC236}">
                <a16:creationId xmlns:a16="http://schemas.microsoft.com/office/drawing/2014/main" id="{2CFC1C23-4C4B-4A30-8175-E0BDBE9D1D1A}"/>
              </a:ext>
            </a:extLst>
          </p:cNvPr>
          <p:cNvSpPr/>
          <p:nvPr/>
        </p:nvSpPr>
        <p:spPr>
          <a:xfrm>
            <a:off x="1138084" y="447500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3349525-0F05-41DE-A410-EB223FD12B62}"/>
              </a:ext>
            </a:extLst>
          </p:cNvPr>
          <p:cNvSpPr txBox="1"/>
          <p:nvPr/>
        </p:nvSpPr>
        <p:spPr>
          <a:xfrm>
            <a:off x="5248620" y="3748561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394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7759177-D964-4D90-8034-3070C4CC91B5}"/>
              </a:ext>
            </a:extLst>
          </p:cNvPr>
          <p:cNvSpPr txBox="1"/>
          <p:nvPr/>
        </p:nvSpPr>
        <p:spPr>
          <a:xfrm>
            <a:off x="5248620" y="4801734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412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1C0BCDD-84C6-4130-9A6A-2424E800B0DC}"/>
              </a:ext>
            </a:extLst>
          </p:cNvPr>
          <p:cNvSpPr txBox="1"/>
          <p:nvPr/>
        </p:nvSpPr>
        <p:spPr>
          <a:xfrm>
            <a:off x="5328279" y="5854907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806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20A8168-8623-4FCB-B938-837839D03C40}"/>
              </a:ext>
            </a:extLst>
          </p:cNvPr>
          <p:cNvCxnSpPr>
            <a:cxnSpLocks/>
          </p:cNvCxnSpPr>
          <p:nvPr/>
        </p:nvCxnSpPr>
        <p:spPr>
          <a:xfrm>
            <a:off x="5410200" y="5817397"/>
            <a:ext cx="1232087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Plus Sign 160">
            <a:extLst>
              <a:ext uri="{FF2B5EF4-FFF2-40B4-BE49-F238E27FC236}">
                <a16:creationId xmlns:a16="http://schemas.microsoft.com/office/drawing/2014/main" id="{022ECAFC-AB5D-4E64-8F26-2456F50BF09F}"/>
              </a:ext>
            </a:extLst>
          </p:cNvPr>
          <p:cNvSpPr/>
          <p:nvPr/>
        </p:nvSpPr>
        <p:spPr>
          <a:xfrm>
            <a:off x="4722224" y="4514103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20166F-D470-4F60-93C1-87208D6DC007}"/>
              </a:ext>
            </a:extLst>
          </p:cNvPr>
          <p:cNvSpPr txBox="1"/>
          <p:nvPr/>
        </p:nvSpPr>
        <p:spPr>
          <a:xfrm>
            <a:off x="8743222" y="3748561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670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A570ACF-59C4-4B77-B0CD-6FD0E850A976}"/>
              </a:ext>
            </a:extLst>
          </p:cNvPr>
          <p:cNvSpPr txBox="1"/>
          <p:nvPr/>
        </p:nvSpPr>
        <p:spPr>
          <a:xfrm>
            <a:off x="8743222" y="4801734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139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98D1A94-EB02-43AC-94B0-EFE4884E39C1}"/>
              </a:ext>
            </a:extLst>
          </p:cNvPr>
          <p:cNvSpPr txBox="1"/>
          <p:nvPr/>
        </p:nvSpPr>
        <p:spPr>
          <a:xfrm>
            <a:off x="8832603" y="5788520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809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03396F08-5FB6-4A63-A90E-FB9682C233AD}"/>
              </a:ext>
            </a:extLst>
          </p:cNvPr>
          <p:cNvCxnSpPr>
            <a:cxnSpLocks/>
          </p:cNvCxnSpPr>
          <p:nvPr/>
        </p:nvCxnSpPr>
        <p:spPr>
          <a:xfrm>
            <a:off x="8812207" y="5817397"/>
            <a:ext cx="1324682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Plus Sign 165">
            <a:extLst>
              <a:ext uri="{FF2B5EF4-FFF2-40B4-BE49-F238E27FC236}">
                <a16:creationId xmlns:a16="http://schemas.microsoft.com/office/drawing/2014/main" id="{33D1DBA8-75CB-4A4D-9051-625818812210}"/>
              </a:ext>
            </a:extLst>
          </p:cNvPr>
          <p:cNvSpPr/>
          <p:nvPr/>
        </p:nvSpPr>
        <p:spPr>
          <a:xfrm>
            <a:off x="8274454" y="4532857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3D78297-55C3-48F0-A853-71F2F99CE751}"/>
              </a:ext>
            </a:extLst>
          </p:cNvPr>
          <p:cNvSpPr txBox="1"/>
          <p:nvPr/>
        </p:nvSpPr>
        <p:spPr>
          <a:xfrm>
            <a:off x="1005571" y="2867520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218 + 543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2299BF0-FBC6-4B3A-B0B5-737DCF05B5D0}"/>
              </a:ext>
            </a:extLst>
          </p:cNvPr>
          <p:cNvSpPr txBox="1"/>
          <p:nvPr/>
        </p:nvSpPr>
        <p:spPr>
          <a:xfrm>
            <a:off x="4386209" y="2946733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394 + 412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1B8F3A6C-73C9-4B9C-B985-E71083E27DD0}"/>
              </a:ext>
            </a:extLst>
          </p:cNvPr>
          <p:cNvSpPr txBox="1"/>
          <p:nvPr/>
        </p:nvSpPr>
        <p:spPr>
          <a:xfrm>
            <a:off x="8140762" y="2934757"/>
            <a:ext cx="27651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670 + 139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6" grpId="0" animBg="1"/>
          <p:bldP spid="157" grpId="0"/>
          <p:bldP spid="158" grpId="0"/>
          <p:bldP spid="159" grpId="0"/>
          <p:bldP spid="161" grpId="0" animBg="1"/>
          <p:bldP spid="162" grpId="0"/>
          <p:bldP spid="163" grpId="0"/>
          <p:bldP spid="164" grpId="0"/>
          <p:bldP spid="16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6" grpId="0" animBg="1"/>
          <p:bldP spid="157" grpId="0"/>
          <p:bldP spid="158" grpId="0"/>
          <p:bldP spid="159" grpId="0"/>
          <p:bldP spid="161" grpId="0" animBg="1"/>
          <p:bldP spid="162" grpId="0"/>
          <p:bldP spid="163" grpId="0"/>
          <p:bldP spid="164" grpId="0"/>
          <p:bldP spid="166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712D46B-E847-40A5-B2A3-901E7909838B}"/>
              </a:ext>
            </a:extLst>
          </p:cNvPr>
          <p:cNvGrpSpPr/>
          <p:nvPr/>
        </p:nvGrpSpPr>
        <p:grpSpPr>
          <a:xfrm>
            <a:off x="457200" y="2254298"/>
            <a:ext cx="11353800" cy="5198537"/>
            <a:chOff x="457200" y="1828800"/>
            <a:chExt cx="11353800" cy="5198537"/>
          </a:xfrm>
        </p:grpSpPr>
        <p:sp>
          <p:nvSpPr>
            <p:cNvPr id="124" name="Rectangle: Top Corners Rounded 123">
              <a:extLst>
                <a:ext uri="{FF2B5EF4-FFF2-40B4-BE49-F238E27FC236}">
                  <a16:creationId xmlns:a16="http://schemas.microsoft.com/office/drawing/2014/main" id="{6EFA6CD0-20C8-4AA9-89B2-A9C5F1AFEBA6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5" name="Rectangle: Top Corners Rounded 124">
              <a:extLst>
                <a:ext uri="{FF2B5EF4-FFF2-40B4-BE49-F238E27FC236}">
                  <a16:creationId xmlns:a16="http://schemas.microsoft.com/office/drawing/2014/main" id="{2146D89A-0892-4E57-9AA8-29BE68D69C38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E4042C94-6D8E-4E94-8FB3-AE26195A04EE}"/>
              </a:ext>
            </a:extLst>
          </p:cNvPr>
          <p:cNvGrpSpPr/>
          <p:nvPr/>
        </p:nvGrpSpPr>
        <p:grpSpPr>
          <a:xfrm>
            <a:off x="7836819" y="446959"/>
            <a:ext cx="3435786" cy="1563461"/>
            <a:chOff x="3722255" y="1490091"/>
            <a:chExt cx="5046771" cy="2074467"/>
          </a:xfrm>
        </p:grpSpPr>
        <p:grpSp>
          <p:nvGrpSpPr>
            <p:cNvPr id="137" name="Graphic 7">
              <a:extLst>
                <a:ext uri="{FF2B5EF4-FFF2-40B4-BE49-F238E27FC236}">
                  <a16:creationId xmlns:a16="http://schemas.microsoft.com/office/drawing/2014/main" id="{4353EC3E-A863-49ED-A4D2-D07FB9A87A7D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BEFB7A01-85B0-479C-A14B-7F3BC27CBC8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aphic 7">
                <a:extLst>
                  <a:ext uri="{FF2B5EF4-FFF2-40B4-BE49-F238E27FC236}">
                    <a16:creationId xmlns:a16="http://schemas.microsoft.com/office/drawing/2014/main" id="{3882524B-4EF1-4815-9BAD-3F27E69DCDB8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41" name="Graphic 7">
                  <a:extLst>
                    <a:ext uri="{FF2B5EF4-FFF2-40B4-BE49-F238E27FC236}">
                      <a16:creationId xmlns:a16="http://schemas.microsoft.com/office/drawing/2014/main" id="{60E3663A-050A-4085-A759-24625A36E09C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id="{CA393591-2303-4187-BBBA-0FDF846A656E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Freeform: Shape 150">
                    <a:extLst>
                      <a:ext uri="{FF2B5EF4-FFF2-40B4-BE49-F238E27FC236}">
                        <a16:creationId xmlns:a16="http://schemas.microsoft.com/office/drawing/2014/main" id="{8606B51C-6FCF-4EBB-8290-87B6D46B3867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2" name="Graphic 7">
                  <a:extLst>
                    <a:ext uri="{FF2B5EF4-FFF2-40B4-BE49-F238E27FC236}">
                      <a16:creationId xmlns:a16="http://schemas.microsoft.com/office/drawing/2014/main" id="{4C56EA3D-152A-44AD-A244-31EC94BC59B9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45493907-0747-469D-AC05-28A7BEB7EF3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id="{6699CFC3-258D-4088-81D0-6A932F91C0C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43" name="Graphic 7">
                  <a:extLst>
                    <a:ext uri="{FF2B5EF4-FFF2-40B4-BE49-F238E27FC236}">
                      <a16:creationId xmlns:a16="http://schemas.microsoft.com/office/drawing/2014/main" id="{1E7B8A65-9AD4-424C-8C12-90A823392A2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:a16="http://schemas.microsoft.com/office/drawing/2014/main" id="{CD900E75-15B4-4B41-94B1-D77F996700BD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:a16="http://schemas.microsoft.com/office/drawing/2014/main" id="{9BEB6642-7F3D-4D0B-A58F-3C13DC46A63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DB74C7B7-DA54-43E8-9012-956ABC8267B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4674BD41-CCB4-49FD-BD11-4C0ECACD1F49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AF11A0CC-DB89-4956-B5CC-9E63BBDEC0CE}"/>
                </a:ext>
              </a:extLst>
            </p:cNvPr>
            <p:cNvSpPr txBox="1"/>
            <p:nvPr/>
          </p:nvSpPr>
          <p:spPr>
            <a:xfrm>
              <a:off x="4927938" y="1949574"/>
              <a:ext cx="2670145" cy="8984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Sửa bài</a:t>
              </a:r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D03DF90D-13E8-4B4D-B7DB-ADD3CA923DEB}"/>
              </a:ext>
            </a:extLst>
          </p:cNvPr>
          <p:cNvSpPr txBox="1"/>
          <p:nvPr/>
        </p:nvSpPr>
        <p:spPr>
          <a:xfrm>
            <a:off x="2065738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46</a:t>
            </a:r>
            <a:endParaRPr kumimoji="0" lang="en-US" sz="66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A719CAE-EEFA-4E7E-A04C-4719929E88BD}"/>
              </a:ext>
            </a:extLst>
          </p:cNvPr>
          <p:cNvSpPr txBox="1"/>
          <p:nvPr/>
        </p:nvSpPr>
        <p:spPr>
          <a:xfrm>
            <a:off x="2044431" y="4801734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7CBE8F7-BD0C-46FA-8E3A-9C34A30E98AC}"/>
              </a:ext>
            </a:extLst>
          </p:cNvPr>
          <p:cNvSpPr txBox="1"/>
          <p:nvPr/>
        </p:nvSpPr>
        <p:spPr>
          <a:xfrm>
            <a:off x="1625890" y="5817397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107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E1BE288A-3FE5-4900-99F5-D3B780C70566}"/>
              </a:ext>
            </a:extLst>
          </p:cNvPr>
          <p:cNvCxnSpPr>
            <a:cxnSpLocks/>
          </p:cNvCxnSpPr>
          <p:nvPr/>
        </p:nvCxnSpPr>
        <p:spPr>
          <a:xfrm>
            <a:off x="1576353" y="5817397"/>
            <a:ext cx="1473013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Plus Sign 155">
            <a:extLst>
              <a:ext uri="{FF2B5EF4-FFF2-40B4-BE49-F238E27FC236}">
                <a16:creationId xmlns:a16="http://schemas.microsoft.com/office/drawing/2014/main" id="{2CFC1C23-4C4B-4A30-8175-E0BDBE9D1D1A}"/>
              </a:ext>
            </a:extLst>
          </p:cNvPr>
          <p:cNvSpPr/>
          <p:nvPr/>
        </p:nvSpPr>
        <p:spPr>
          <a:xfrm>
            <a:off x="1138084" y="4475009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3349525-0F05-41DE-A410-EB223FD12B62}"/>
              </a:ext>
            </a:extLst>
          </p:cNvPr>
          <p:cNvSpPr txBox="1"/>
          <p:nvPr/>
        </p:nvSpPr>
        <p:spPr>
          <a:xfrm>
            <a:off x="5248620" y="3748561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627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A7759177-D964-4D90-8034-3070C4CC91B5}"/>
              </a:ext>
            </a:extLst>
          </p:cNvPr>
          <p:cNvSpPr txBox="1"/>
          <p:nvPr/>
        </p:nvSpPr>
        <p:spPr>
          <a:xfrm>
            <a:off x="6184775" y="4801734"/>
            <a:ext cx="468077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1C0BCDD-84C6-4130-9A6A-2424E800B0DC}"/>
              </a:ext>
            </a:extLst>
          </p:cNvPr>
          <p:cNvSpPr txBox="1"/>
          <p:nvPr/>
        </p:nvSpPr>
        <p:spPr>
          <a:xfrm>
            <a:off x="5328279" y="5854907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635</a:t>
            </a:r>
          </a:p>
        </p:txBody>
      </p: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620A8168-8623-4FCB-B938-837839D03C40}"/>
              </a:ext>
            </a:extLst>
          </p:cNvPr>
          <p:cNvCxnSpPr>
            <a:cxnSpLocks/>
          </p:cNvCxnSpPr>
          <p:nvPr/>
        </p:nvCxnSpPr>
        <p:spPr>
          <a:xfrm>
            <a:off x="5410200" y="5817397"/>
            <a:ext cx="1232087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Plus Sign 160">
            <a:extLst>
              <a:ext uri="{FF2B5EF4-FFF2-40B4-BE49-F238E27FC236}">
                <a16:creationId xmlns:a16="http://schemas.microsoft.com/office/drawing/2014/main" id="{022ECAFC-AB5D-4E64-8F26-2456F50BF09F}"/>
              </a:ext>
            </a:extLst>
          </p:cNvPr>
          <p:cNvSpPr/>
          <p:nvPr/>
        </p:nvSpPr>
        <p:spPr>
          <a:xfrm>
            <a:off x="4722224" y="4514103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20166F-D470-4F60-93C1-87208D6DC007}"/>
              </a:ext>
            </a:extLst>
          </p:cNvPr>
          <p:cNvSpPr txBox="1"/>
          <p:nvPr/>
        </p:nvSpPr>
        <p:spPr>
          <a:xfrm>
            <a:off x="9211300" y="3748561"/>
            <a:ext cx="93615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BA570ACF-59C4-4B77-B0CD-6FD0E850A976}"/>
              </a:ext>
            </a:extLst>
          </p:cNvPr>
          <p:cNvSpPr txBox="1"/>
          <p:nvPr/>
        </p:nvSpPr>
        <p:spPr>
          <a:xfrm>
            <a:off x="8743222" y="4801734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747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F98D1A94-EB02-43AC-94B0-EFE4884E39C1}"/>
              </a:ext>
            </a:extLst>
          </p:cNvPr>
          <p:cNvSpPr txBox="1"/>
          <p:nvPr/>
        </p:nvSpPr>
        <p:spPr>
          <a:xfrm>
            <a:off x="8832603" y="5788520"/>
            <a:ext cx="1404232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300" normalizeH="0" baseline="0" noProof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827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03396F08-5FB6-4A63-A90E-FB9682C233AD}"/>
              </a:ext>
            </a:extLst>
          </p:cNvPr>
          <p:cNvCxnSpPr>
            <a:cxnSpLocks/>
          </p:cNvCxnSpPr>
          <p:nvPr/>
        </p:nvCxnSpPr>
        <p:spPr>
          <a:xfrm>
            <a:off x="8812207" y="5817397"/>
            <a:ext cx="1324682" cy="926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Plus Sign 165">
            <a:extLst>
              <a:ext uri="{FF2B5EF4-FFF2-40B4-BE49-F238E27FC236}">
                <a16:creationId xmlns:a16="http://schemas.microsoft.com/office/drawing/2014/main" id="{33D1DBA8-75CB-4A4D-9051-625818812210}"/>
              </a:ext>
            </a:extLst>
          </p:cNvPr>
          <p:cNvSpPr/>
          <p:nvPr/>
        </p:nvSpPr>
        <p:spPr>
          <a:xfrm>
            <a:off x="8274454" y="4532857"/>
            <a:ext cx="537753" cy="537753"/>
          </a:xfrm>
          <a:prstGeom prst="mathPlus">
            <a:avLst>
              <a:gd name="adj1" fmla="val 14073"/>
            </a:avLst>
          </a:prstGeom>
          <a:solidFill>
            <a:srgbClr val="FF4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1C0B1A8-55BD-4649-939E-ABCCF3E52CB8}"/>
              </a:ext>
            </a:extLst>
          </p:cNvPr>
          <p:cNvSpPr txBox="1"/>
          <p:nvPr/>
        </p:nvSpPr>
        <p:spPr>
          <a:xfrm>
            <a:off x="1332773" y="2899420"/>
            <a:ext cx="20630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46 + 61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B7F52DA-169C-4197-9F6D-C96F9B4BF937}"/>
              </a:ext>
            </a:extLst>
          </p:cNvPr>
          <p:cNvSpPr txBox="1"/>
          <p:nvPr/>
        </p:nvSpPr>
        <p:spPr>
          <a:xfrm>
            <a:off x="4590972" y="2947883"/>
            <a:ext cx="20630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627 + 8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E1A565-FE64-41BF-BF83-22926CB0050B}"/>
              </a:ext>
            </a:extLst>
          </p:cNvPr>
          <p:cNvSpPr txBox="1"/>
          <p:nvPr/>
        </p:nvSpPr>
        <p:spPr>
          <a:xfrm>
            <a:off x="8373310" y="2951420"/>
            <a:ext cx="241412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>
                <a:solidFill>
                  <a:srgbClr val="00B050"/>
                </a:solidFill>
                <a:cs typeface="Calibri" panose="020F0502020204030204" pitchFamily="34" charset="0"/>
              </a:rPr>
              <a:t>80 + 747</a:t>
            </a:r>
          </a:p>
        </p:txBody>
      </p:sp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6" grpId="0" animBg="1"/>
          <p:bldP spid="157" grpId="0"/>
          <p:bldP spid="158" grpId="0"/>
          <p:bldP spid="159" grpId="0"/>
          <p:bldP spid="161" grpId="0" animBg="1"/>
          <p:bldP spid="162" grpId="0"/>
          <p:bldP spid="163" grpId="0"/>
          <p:bldP spid="164" grpId="0"/>
          <p:bldP spid="16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750"/>
                                            <p:tgtEl>
                                              <p:spTgt spid="1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75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2" grpId="0"/>
          <p:bldP spid="153" grpId="0"/>
          <p:bldP spid="154" grpId="0"/>
          <p:bldP spid="156" grpId="0" animBg="1"/>
          <p:bldP spid="157" grpId="0"/>
          <p:bldP spid="158" grpId="0"/>
          <p:bldP spid="159" grpId="0"/>
          <p:bldP spid="161" grpId="0" animBg="1"/>
          <p:bldP spid="162" grpId="0"/>
          <p:bldP spid="163" grpId="0"/>
          <p:bldP spid="164" grpId="0"/>
          <p:bldP spid="166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2" name="钢琴旋律节奏轻快的未来科技感配乐_2分17秒">
            <a:hlinkClick r:id="" action="ppaction://media"/>
            <a:extLst>
              <a:ext uri="{FF2B5EF4-FFF2-40B4-BE49-F238E27FC236}">
                <a16:creationId xmlns:a16="http://schemas.microsoft.com/office/drawing/2014/main" id="{CC5107B2-5AB6-4098-A0BC-689EB6BF0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0265" y="0"/>
            <a:ext cx="487363" cy="487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04DCE4-49D8-477E-85AD-84ED3577EA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3544" y="158175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527341" y="1031134"/>
            <a:ext cx="11137319" cy="47957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 – 035.447.3852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 GỬI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RIÊNG CHO NHAU DÙNG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KÍNH MONG QUÝ THẦY/ CÔ </a:t>
            </a:r>
            <a:r>
              <a:rPr kumimoji="0" lang="en-US" sz="43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GỬI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 CÁC 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HỘI NHÓM ZALO HAY FB, CÁC WEB</a:t>
            </a:r>
            <a:r>
              <a:rPr kumimoji="0" lang="en-US" sz="3199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..... (KO GỬI NHÉ)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 BUÔN BÁN </a:t>
            </a:r>
            <a:r>
              <a: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 BÀI CỦA EM.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VÀ ZALO LAN H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ƠNG SĐT 0354473852. MỌI GIAO DỊCH BẰNG NICK KHÁC ĐỀU LÀ MẠO DANH EM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5" y="482604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89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19220" y="314544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213+224=?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>
                <a:solidFill>
                  <a:srgbClr val="FF0066"/>
                </a:solidFill>
                <a:latin typeface="SVN-Cookies" panose="02040603050506020204" pitchFamily="18" charset="0"/>
              </a:rPr>
              <a:t>213+224=437</a:t>
            </a:r>
            <a:endParaRPr lang="en-US" sz="5400" dirty="0">
              <a:solidFill>
                <a:srgbClr val="FF0066"/>
              </a:solidFill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261+417=?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241497" y="34277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>
                <a:solidFill>
                  <a:srgbClr val="FF0066"/>
                </a:solidFill>
                <a:latin typeface="SVN-Cookies" panose="02040603050506020204" pitchFamily="18" charset="0"/>
              </a:rPr>
              <a:t>2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61+417=678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F6081-A139-4DDA-9C10-3B60A52FFB7C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2696053" y="563498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SVN-Dessert Menu Script" panose="00000500000000000000" pitchFamily="2" charset="0"/>
                <a:ea typeface="+mn-ea"/>
                <a:cs typeface="+mn-cs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F8BDA-8047-40A3-8E29-5AABB0CD5B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1675" y="2899885"/>
            <a:ext cx="8937511" cy="3023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A06D24-DE25-4531-9810-A04756672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3415" y="5276332"/>
            <a:ext cx="263979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58&quot;/&gt;&lt;/object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06&quot;&gt;&lt;property id=&quot;20148&quot; value=&quot;5&quot;/&gt;&lt;property id=&quot;20300&quot; value=&quot;Slide 4&quot;/&gt;&lt;property id=&quot;20307&quot; value=&quot;307&quot;/&gt;&lt;/object&gt;&lt;object type=&quot;3&quot; unique_id=&quot;10007&quot;&gt;&lt;property id=&quot;20148&quot; value=&quot;5&quot;/&gt;&lt;property id=&quot;20300&quot; value=&quot;Slide 5&quot;/&gt;&lt;property id=&quot;20307&quot; value=&quot;274&quot;/&gt;&lt;/object&gt;&lt;object type=&quot;3&quot; unique_id=&quot;10008&quot;&gt;&lt;property id=&quot;20148&quot; value=&quot;5&quot;/&gt;&lt;property id=&quot;20300&quot; value=&quot;Slide 6&quot;/&gt;&lt;property id=&quot;20307&quot; value=&quot;360&quot;/&gt;&lt;/object&gt;&lt;object type=&quot;3&quot; unique_id=&quot;10009&quot;&gt;&lt;property id=&quot;20148&quot; value=&quot;5&quot;/&gt;&lt;property id=&quot;20300&quot; value=&quot;Slide 7&quot;/&gt;&lt;property id=&quot;20307&quot; value=&quot;361&quot;/&gt;&lt;/object&gt;&lt;object type=&quot;3&quot; unique_id=&quot;10010&quot;&gt;&lt;property id=&quot;20148&quot; value=&quot;5&quot;/&gt;&lt;property id=&quot;20300&quot; value=&quot;Slide 8&quot;/&gt;&lt;property id=&quot;20307&quot; value=&quot;362&quot;/&gt;&lt;/object&gt;&lt;object type=&quot;3&quot; unique_id=&quot;10011&quot;&gt;&lt;property id=&quot;20148&quot; value=&quot;5&quot;/&gt;&lt;property id=&quot;20300&quot; value=&quot;Slide 9&quot;/&gt;&lt;property id=&quot;20307&quot; value=&quot;363&quot;/&gt;&lt;/object&gt;&lt;object type=&quot;3&quot; unique_id=&quot;10012&quot;&gt;&lt;property id=&quot;20148&quot; value=&quot;5&quot;/&gt;&lt;property id=&quot;20300&quot; value=&quot;Slide 10&quot;/&gt;&lt;property id=&quot;20307&quot; value=&quot;364&quot;/&gt;&lt;/object&gt;&lt;object type=&quot;3&quot; unique_id=&quot;10013&quot;&gt;&lt;property id=&quot;20148&quot; value=&quot;5&quot;/&gt;&lt;property id=&quot;20300&quot; value=&quot;Slide 11&quot;/&gt;&lt;property id=&quot;20307&quot; value=&quot;365&quot;/&gt;&lt;/object&gt;&lt;object type=&quot;3&quot; unique_id=&quot;10014&quot;&gt;&lt;property id=&quot;20148&quot; value=&quot;5&quot;/&gt;&lt;property id=&quot;20300&quot; value=&quot;Slide 12&quot;/&gt;&lt;property id=&quot;20307&quot; value=&quot;366&quot;/&gt;&lt;/object&gt;&lt;object type=&quot;3&quot; unique_id=&quot;10015&quot;&gt;&lt;property id=&quot;20148&quot; value=&quot;5&quot;/&gt;&lt;property id=&quot;20300&quot; value=&quot;Slide 13&quot;/&gt;&lt;property id=&quot;20307&quot; value=&quot;367&quot;/&gt;&lt;/object&gt;&lt;object type=&quot;3&quot; unique_id=&quot;10016&quot;&gt;&lt;property id=&quot;20148&quot; value=&quot;5&quot;/&gt;&lt;property id=&quot;20300&quot; value=&quot;Slide 14&quot;/&gt;&lt;property id=&quot;20307&quot; value=&quot;368&quot;/&gt;&lt;/object&gt;&lt;object type=&quot;3&quot; unique_id=&quot;10017&quot;&gt;&lt;property id=&quot;20148&quot; value=&quot;5&quot;/&gt;&lt;property id=&quot;20300&quot; value=&quot;Slide 15&quot;/&gt;&lt;property id=&quot;20307&quot; value=&quot;369&quot;/&gt;&lt;/object&gt;&lt;object type=&quot;3&quot; unique_id=&quot;10018&quot;&gt;&lt;property id=&quot;20148&quot; value=&quot;5&quot;/&gt;&lt;property id=&quot;20300&quot; value=&quot;Slide 16&quot;/&gt;&lt;property id=&quot;20307&quot; value=&quot;370&quot;/&gt;&lt;/object&gt;&lt;object type=&quot;3&quot; unique_id=&quot;10019&quot;&gt;&lt;property id=&quot;20148&quot; value=&quot;5&quot;/&gt;&lt;property id=&quot;20300&quot; value=&quot;Slide 17&quot;/&gt;&lt;property id=&quot;20307&quot; value=&quot;283&quot;/&gt;&lt;/object&gt;&lt;object type=&quot;3&quot; unique_id=&quot;10020&quot;&gt;&lt;property id=&quot;20148&quot; value=&quot;5&quot;/&gt;&lt;property id=&quot;20300&quot; value=&quot;Slide 18&quot;/&gt;&lt;property id=&quot;20307&quot; value=&quot;298&quot;/&gt;&lt;/object&gt;&lt;/object&gt;&lt;object type=&quot;8&quot; unique_id=&quot;10042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2666</TotalTime>
  <Words>732</Words>
  <Application>Microsoft Macintosh PowerPoint</Application>
  <PresentationFormat>Widescreen</PresentationFormat>
  <Paragraphs>173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iCiel Cadena</vt:lpstr>
      <vt:lpstr>Patrick Hand</vt:lpstr>
      <vt:lpstr>SVN-Cookies</vt:lpstr>
      <vt:lpstr>SVN-Dessert Menu Script</vt:lpstr>
      <vt:lpstr>Times New Roman</vt:lpstr>
      <vt:lpstr>杨任东竹石体-Medium</vt:lpstr>
      <vt:lpstr>13_Office Theme</vt:lpstr>
      <vt:lpstr>Office 主题​​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Le Thi Ngoc Quy</cp:lastModifiedBy>
  <cp:revision>1</cp:revision>
  <dcterms:created xsi:type="dcterms:W3CDTF">2020-10-14T03:32:31Z</dcterms:created>
  <dcterms:modified xsi:type="dcterms:W3CDTF">2023-04-13T01:08:27Z</dcterms:modified>
</cp:coreProperties>
</file>